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Josefin Sans Ligh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180">
          <p15:clr>
            <a:srgbClr val="A4A3A4"/>
          </p15:clr>
        </p15:guide>
        <p15:guide id="2" pos="2298">
          <p15:clr>
            <a:srgbClr val="A4A3A4"/>
          </p15:clr>
        </p15:guide>
        <p15:guide id="3" pos="4452">
          <p15:clr>
            <a:srgbClr val="9AA0A6"/>
          </p15:clr>
        </p15:guide>
        <p15:guide id="4" pos="283">
          <p15:clr>
            <a:srgbClr val="9AA0A6"/>
          </p15:clr>
        </p15:guide>
        <p15:guide id="5" orient="horz" pos="213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180" orient="horz"/>
        <p:guide pos="2298"/>
        <p:guide pos="4452"/>
        <p:guide pos="283"/>
        <p:guide pos="213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JosefinSansLight-boldItalic.fntdata"/><Relationship Id="rId9" Type="http://schemas.openxmlformats.org/officeDocument/2006/relationships/font" Target="fonts/Josefin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efinSansLight-regular.fntdata"/><Relationship Id="rId8" Type="http://schemas.openxmlformats.org/officeDocument/2006/relationships/font" Target="fonts/Josefin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312363" y="10210800"/>
            <a:ext cx="1219200" cy="12192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5517" t="17607"/>
          <a:stretch/>
        </p:blipFill>
        <p:spPr>
          <a:xfrm>
            <a:off x="4943350" y="-17875"/>
            <a:ext cx="2610000" cy="26237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4858725" y="9886950"/>
            <a:ext cx="461700" cy="461700"/>
          </a:xfrm>
          <a:prstGeom prst="ellipse">
            <a:avLst/>
          </a:prstGeom>
          <a:noFill/>
          <a:ln cap="flat" cmpd="sng" w="38100">
            <a:solidFill>
              <a:srgbClr val="FFE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6450" y="584142"/>
            <a:ext cx="1793575" cy="136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29062" l="23981" r="8253" t="0"/>
          <a:stretch/>
        </p:blipFill>
        <p:spPr>
          <a:xfrm>
            <a:off x="-6650" y="5170050"/>
            <a:ext cx="7560003" cy="55299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62000" y="142875"/>
            <a:ext cx="1219200" cy="12192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0" l="15225" r="0" t="14632"/>
          <a:stretch/>
        </p:blipFill>
        <p:spPr>
          <a:xfrm>
            <a:off x="0" y="-17875"/>
            <a:ext cx="7248525" cy="4305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465300" y="1823225"/>
            <a:ext cx="6629400" cy="7986650"/>
            <a:chOff x="450000" y="1823225"/>
            <a:chExt cx="6629400" cy="7986650"/>
          </a:xfrm>
        </p:grpSpPr>
        <p:sp>
          <p:nvSpPr>
            <p:cNvPr id="62" name="Google Shape;62;p13"/>
            <p:cNvSpPr/>
            <p:nvPr/>
          </p:nvSpPr>
          <p:spPr>
            <a:xfrm>
              <a:off x="450000" y="1823225"/>
              <a:ext cx="6610500" cy="1567800"/>
            </a:xfrm>
            <a:prstGeom prst="roundRect">
              <a:avLst>
                <a:gd fmla="val 8506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60000" dist="85725">
                <a:srgbClr val="FFED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50000" y="3625950"/>
              <a:ext cx="3198000" cy="3352500"/>
            </a:xfrm>
            <a:prstGeom prst="roundRect">
              <a:avLst>
                <a:gd fmla="val 409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60000" dist="85725">
                <a:srgbClr val="FFED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872025" y="3625950"/>
              <a:ext cx="3198000" cy="1567800"/>
            </a:xfrm>
            <a:prstGeom prst="roundRect">
              <a:avLst>
                <a:gd fmla="val 8195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60000" dist="85725">
                <a:srgbClr val="FFED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72025" y="5410650"/>
              <a:ext cx="3198000" cy="1567800"/>
            </a:xfrm>
            <a:prstGeom prst="roundRect">
              <a:avLst>
                <a:gd fmla="val 8195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60000" dist="85725">
                <a:srgbClr val="FFED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50000" y="7213375"/>
              <a:ext cx="4226700" cy="2596500"/>
            </a:xfrm>
            <a:prstGeom prst="roundRect">
              <a:avLst>
                <a:gd fmla="val 409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60000" dist="85725">
                <a:srgbClr val="FFED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907700" y="7213375"/>
              <a:ext cx="2171700" cy="2596500"/>
            </a:xfrm>
            <a:prstGeom prst="roundRect">
              <a:avLst>
                <a:gd fmla="val 409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760000" dist="85725">
                <a:srgbClr val="FFED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" name="Google Shape;68;p13"/>
          <p:cNvPicPr preferRelativeResize="0"/>
          <p:nvPr/>
        </p:nvPicPr>
        <p:blipFill rotWithShape="1">
          <a:blip r:embed="rId7">
            <a:alphaModFix/>
          </a:blip>
          <a:srcRect b="0" l="9041" r="0" t="0"/>
          <a:stretch/>
        </p:blipFill>
        <p:spPr>
          <a:xfrm>
            <a:off x="-6650" y="8669050"/>
            <a:ext cx="4340601" cy="17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1038225" y="571500"/>
            <a:ext cx="5486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Meeting Notes</a:t>
            </a:r>
            <a:endParaRPr sz="56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23875" y="1899425"/>
            <a:ext cx="15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Meeting Title: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2076450" y="2205050"/>
            <a:ext cx="477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3"/>
          <p:cNvSpPr txBox="1"/>
          <p:nvPr/>
        </p:nvSpPr>
        <p:spPr>
          <a:xfrm>
            <a:off x="523875" y="2385800"/>
            <a:ext cx="7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Date: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1262025" y="2691425"/>
            <a:ext cx="261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3"/>
          <p:cNvSpPr txBox="1"/>
          <p:nvPr/>
        </p:nvSpPr>
        <p:spPr>
          <a:xfrm>
            <a:off x="3957625" y="2385800"/>
            <a:ext cx="7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Time: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4676725" y="2691425"/>
            <a:ext cx="217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3"/>
          <p:cNvSpPr txBox="1"/>
          <p:nvPr/>
        </p:nvSpPr>
        <p:spPr>
          <a:xfrm>
            <a:off x="523875" y="2881700"/>
            <a:ext cx="75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Place: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cxnSp>
        <p:nvCxnSpPr>
          <p:cNvPr id="77" name="Google Shape;77;p13"/>
          <p:cNvCxnSpPr/>
          <p:nvPr/>
        </p:nvCxnSpPr>
        <p:spPr>
          <a:xfrm>
            <a:off x="1262025" y="3186125"/>
            <a:ext cx="559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" name="Google Shape;78;p13"/>
          <p:cNvSpPr txBox="1"/>
          <p:nvPr/>
        </p:nvSpPr>
        <p:spPr>
          <a:xfrm>
            <a:off x="523875" y="3685600"/>
            <a:ext cx="106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Agenda: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962388" y="3685600"/>
            <a:ext cx="106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Subject: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962403" y="5476300"/>
            <a:ext cx="12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Objectives: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23875" y="7267000"/>
            <a:ext cx="106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Action: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995827" y="7267000"/>
            <a:ext cx="121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Deadline:</a:t>
            </a:r>
            <a:endParaRPr sz="1800">
              <a:solidFill>
                <a:schemeClr val="dk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7162800" y="7067550"/>
            <a:ext cx="199500" cy="1995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725" y="6534150"/>
            <a:ext cx="6528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90925" y="6752226"/>
            <a:ext cx="862075" cy="54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5400" y="4664775"/>
            <a:ext cx="611725" cy="10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15025" y="7806014"/>
            <a:ext cx="2014426" cy="189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