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76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7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CFD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765891"/>
            <a:ext cx="7560002" cy="3926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9"/>
            <a:ext cx="7560002" cy="600988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360000" y="306000"/>
            <a:ext cx="6840000" cy="100800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094400" y="479738"/>
            <a:ext cx="54864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1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rPr>
              <a:t>MY camping Packing list</a:t>
            </a:r>
            <a:endParaRPr sz="5100">
              <a:solidFill>
                <a:srgbClr val="332E32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173600" y="1562438"/>
            <a:ext cx="2520000" cy="25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072800" y="1562438"/>
            <a:ext cx="2520000" cy="25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173600" y="4478513"/>
            <a:ext cx="2520000" cy="25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072800" y="4478513"/>
            <a:ext cx="2520000" cy="25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173600" y="7387463"/>
            <a:ext cx="2520000" cy="25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072800" y="7387463"/>
            <a:ext cx="2520000" cy="25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13"/>
          <p:cNvGrpSpPr/>
          <p:nvPr/>
        </p:nvGrpSpPr>
        <p:grpSpPr>
          <a:xfrm>
            <a:off x="1257225" y="1759313"/>
            <a:ext cx="2352900" cy="2126250"/>
            <a:chOff x="1257225" y="1684275"/>
            <a:chExt cx="2352900" cy="212625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2043000" y="1684275"/>
              <a:ext cx="781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332E3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Gear</a:t>
              </a:r>
              <a:endParaRPr sz="28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1257225" y="2166525"/>
              <a:ext cx="2352900" cy="16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Cooktop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Fuel (Propane)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Matches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2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Frying pan or griddle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Family pot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Skewers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Camp cups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156350" y="1759313"/>
            <a:ext cx="2352900" cy="2126250"/>
            <a:chOff x="4156350" y="1684275"/>
            <a:chExt cx="2352900" cy="212625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4674225" y="1684275"/>
              <a:ext cx="1317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332E3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Kitchen</a:t>
              </a:r>
              <a:endParaRPr sz="28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156350" y="2166525"/>
              <a:ext cx="2352900" cy="16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Kitchen cloths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Food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Sugar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Tea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Pancake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Ziploc bags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Garbage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1257225" y="4675388"/>
            <a:ext cx="2352900" cy="2126250"/>
            <a:chOff x="1257225" y="4600350"/>
            <a:chExt cx="2352900" cy="212625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2043000" y="4600350"/>
              <a:ext cx="781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332E3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Tent</a:t>
              </a:r>
              <a:endParaRPr sz="28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1257225" y="5082600"/>
              <a:ext cx="2352900" cy="16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Inflatable mattresses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Sleeping bags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Pillows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Bug repellent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Books/Kindle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Underwear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Quick dry outfits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156350" y="4675388"/>
            <a:ext cx="2352900" cy="2126250"/>
            <a:chOff x="4156350" y="4600350"/>
            <a:chExt cx="2352900" cy="212625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4674225" y="4600350"/>
              <a:ext cx="1317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332E3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Fun</a:t>
              </a:r>
              <a:endParaRPr sz="28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156350" y="5082600"/>
              <a:ext cx="2352900" cy="16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Glow sticks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S’mores kit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Hula hoops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Guitar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Song book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Ghost stories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Glow frisbee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156275" y="7584338"/>
            <a:ext cx="2352900" cy="2126250"/>
            <a:chOff x="4156275" y="7509300"/>
            <a:chExt cx="2352900" cy="212625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4674225" y="7509300"/>
              <a:ext cx="1317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332E3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Gear</a:t>
              </a:r>
              <a:endParaRPr sz="28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156275" y="7991550"/>
              <a:ext cx="2352900" cy="16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Inflatable mattresses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Sleeping bags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Pillows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Bug repellent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Books/Kindle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Underwear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Quick dry outfits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1257150" y="7584338"/>
            <a:ext cx="2352900" cy="2126250"/>
            <a:chOff x="1257150" y="7509300"/>
            <a:chExt cx="2352900" cy="212625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1666800" y="7509300"/>
              <a:ext cx="15336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332E32"/>
                  </a:solidFill>
                  <a:latin typeface="Bebas Neue"/>
                  <a:ea typeface="Bebas Neue"/>
                  <a:cs typeface="Bebas Neue"/>
                  <a:sym typeface="Bebas Neue"/>
                </a:rPr>
                <a:t>Kitchen</a:t>
              </a:r>
              <a:endParaRPr sz="2800">
                <a:solidFill>
                  <a:srgbClr val="332E32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1257150" y="7991550"/>
              <a:ext cx="2352900" cy="16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Glow sticks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S’mores kit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Hula hoops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Guitar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Song book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Ghost stories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Open Sans"/>
                  <a:ea typeface="Open Sans"/>
                  <a:cs typeface="Open Sans"/>
                  <a:sym typeface="Open Sans"/>
                </a:rPr>
                <a:t>Glow frisbee</a:t>
              </a:r>
              <a:endParaRPr sz="12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