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Bebas Neue"/>
      <p:regular r:id="rId7"/>
    </p:embeddedFont>
    <p:embeddedFont>
      <p:font typeface="Open Sans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  <p15:guide id="3" pos="76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  <p:guide pos="7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OpenSans-boldItalic.fntdata"/><Relationship Id="rId10" Type="http://schemas.openxmlformats.org/officeDocument/2006/relationships/font" Target="fonts/OpenSans-italic.fntdata"/><Relationship Id="rId9" Type="http://schemas.openxmlformats.org/officeDocument/2006/relationships/font" Target="fonts/OpenSans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BebasNeue-regular.fntdata"/><Relationship Id="rId8" Type="http://schemas.openxmlformats.org/officeDocument/2006/relationships/font" Target="fonts/Open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10692000"/>
          </a:xfrm>
          <a:prstGeom prst="rect">
            <a:avLst/>
          </a:prstGeom>
          <a:solidFill>
            <a:srgbClr val="CFDEE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1" y="0"/>
            <a:ext cx="7554357" cy="10691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765891"/>
            <a:ext cx="7560002" cy="3926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0" y="9"/>
            <a:ext cx="7560002" cy="6009884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/>
          <p:nvPr/>
        </p:nvSpPr>
        <p:spPr>
          <a:xfrm>
            <a:off x="360000" y="306000"/>
            <a:ext cx="6840000" cy="100800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 txBox="1"/>
          <p:nvPr/>
        </p:nvSpPr>
        <p:spPr>
          <a:xfrm>
            <a:off x="1094400" y="479738"/>
            <a:ext cx="54864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51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rPr>
              <a:t>MY camping Packing list</a:t>
            </a:r>
            <a:endParaRPr sz="5100">
              <a:solidFill>
                <a:srgbClr val="332E32"/>
              </a:solidFill>
              <a:latin typeface="Bebas Neue"/>
              <a:ea typeface="Bebas Neue"/>
              <a:cs typeface="Bebas Neue"/>
              <a:sym typeface="Bebas Neue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173600" y="1562438"/>
            <a:ext cx="2520000" cy="25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072800" y="1562438"/>
            <a:ext cx="2520000" cy="25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1173600" y="4478513"/>
            <a:ext cx="2520000" cy="25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4072800" y="4478513"/>
            <a:ext cx="2520000" cy="25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1173600" y="7387463"/>
            <a:ext cx="2520000" cy="25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4072800" y="7387463"/>
            <a:ext cx="2520000" cy="2520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6" name="Google Shape;66;p13"/>
          <p:cNvGrpSpPr/>
          <p:nvPr/>
        </p:nvGrpSpPr>
        <p:grpSpPr>
          <a:xfrm>
            <a:off x="1257225" y="1759313"/>
            <a:ext cx="2352900" cy="2126250"/>
            <a:chOff x="1257225" y="1684275"/>
            <a:chExt cx="2352900" cy="2126250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2043000" y="1684275"/>
              <a:ext cx="781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332E3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Gear</a:t>
              </a:r>
              <a:endParaRPr sz="28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1257225" y="2166525"/>
              <a:ext cx="2352900" cy="16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Cooktop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Fuel (Propane)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Matches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12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Frying pan or griddle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Family pot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Skewers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chemeClr val="dk1"/>
                  </a:solidFill>
                  <a:latin typeface="Open Sans"/>
                  <a:ea typeface="Open Sans"/>
                  <a:cs typeface="Open Sans"/>
                  <a:sym typeface="Open Sans"/>
                </a:rPr>
                <a:t>Camp cups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4156350" y="1759313"/>
            <a:ext cx="2352900" cy="2126250"/>
            <a:chOff x="4156350" y="1684275"/>
            <a:chExt cx="2352900" cy="2126250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4674225" y="1684275"/>
              <a:ext cx="1317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332E3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Kitchen</a:t>
              </a:r>
              <a:endParaRPr sz="28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4156350" y="2166525"/>
              <a:ext cx="2352900" cy="16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Kitchen cloths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Food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Sugar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Tea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Pancake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Ziploc bags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Garbage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1257225" y="4675388"/>
            <a:ext cx="2352900" cy="2126250"/>
            <a:chOff x="1257225" y="4600350"/>
            <a:chExt cx="2352900" cy="212625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2043000" y="4600350"/>
              <a:ext cx="7812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332E3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Tent</a:t>
              </a:r>
              <a:endParaRPr sz="28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1257225" y="5082600"/>
              <a:ext cx="2352900" cy="16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Inflatable mattresses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Sleeping bags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Pillows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Bug repellent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Books/Kindle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Underwear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Quick dry outfits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4156350" y="4675388"/>
            <a:ext cx="2352900" cy="2126250"/>
            <a:chOff x="4156350" y="4600350"/>
            <a:chExt cx="2352900" cy="2126250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4674225" y="4600350"/>
              <a:ext cx="1317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332E3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Fun</a:t>
              </a:r>
              <a:endParaRPr sz="28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4156350" y="5082600"/>
              <a:ext cx="2352900" cy="16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Glow sticks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S’mores kit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Hula hoops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Guitar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Song book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Ghost stories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Glow frisbee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4156275" y="7584338"/>
            <a:ext cx="2352900" cy="2126250"/>
            <a:chOff x="4156275" y="7509300"/>
            <a:chExt cx="2352900" cy="2126250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4674225" y="7509300"/>
              <a:ext cx="13170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332E3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Gear</a:t>
              </a:r>
              <a:endParaRPr sz="28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4156275" y="7991550"/>
              <a:ext cx="2352900" cy="16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Inflatable mattresses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Sleeping bags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Pillows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Bug repellent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Books/Kindle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Underwear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Quick dry outfits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1257150" y="7584338"/>
            <a:ext cx="2352900" cy="2126250"/>
            <a:chOff x="1257150" y="7509300"/>
            <a:chExt cx="2352900" cy="2126250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1666800" y="7509300"/>
              <a:ext cx="1533600" cy="615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rgbClr val="332E32"/>
                  </a:solidFill>
                  <a:latin typeface="Bebas Neue"/>
                  <a:ea typeface="Bebas Neue"/>
                  <a:cs typeface="Bebas Neue"/>
                  <a:sym typeface="Bebas Neue"/>
                </a:rPr>
                <a:t>Kitchen</a:t>
              </a:r>
              <a:endParaRPr sz="2800">
                <a:solidFill>
                  <a:srgbClr val="332E32"/>
                </a:solidFill>
                <a:latin typeface="Bebas Neue"/>
                <a:ea typeface="Bebas Neue"/>
                <a:cs typeface="Bebas Neue"/>
                <a:sym typeface="Bebas Neue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1257150" y="7991550"/>
              <a:ext cx="2352900" cy="164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Glow sticks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S’mores kit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Hula hoops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Guitar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Song book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Ghost stories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  <a:p>
              <a:pPr indent="0" lvl="0" marL="0" rtl="0" algn="ct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latin typeface="Open Sans"/>
                  <a:ea typeface="Open Sans"/>
                  <a:cs typeface="Open Sans"/>
                  <a:sym typeface="Open Sans"/>
                </a:rPr>
                <a:t>Glow frisbee</a:t>
              </a:r>
              <a:endParaRPr sz="1200">
                <a:latin typeface="Open Sans"/>
                <a:ea typeface="Open Sans"/>
                <a:cs typeface="Open Sans"/>
                <a:sym typeface="Open Sa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