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7560000" cx="10692000"/>
  <p:notesSz cx="7560000" cy="10692000"/>
  <p:embeddedFontLst>
    <p:embeddedFont>
      <p:font typeface="Jost"/>
      <p:regular r:id="rId7"/>
      <p:bold r:id="rId8"/>
      <p:italic r:id="rId9"/>
      <p:boldItalic r:id="rId10"/>
    </p:embeddedFont>
    <p:embeddedFont>
      <p:font typeface="Passion One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907">
          <p15:clr>
            <a:srgbClr val="747775"/>
          </p15:clr>
        </p15:guide>
        <p15:guide id="2" pos="624">
          <p15:clr>
            <a:srgbClr val="747775"/>
          </p15:clr>
        </p15:guide>
        <p15:guide id="3" pos="6111">
          <p15:clr>
            <a:srgbClr val="747775"/>
          </p15:clr>
        </p15:guide>
        <p15:guide id="4" orient="horz" pos="430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907" orient="horz"/>
        <p:guide pos="624"/>
        <p:guide pos="6111"/>
        <p:guide pos="4309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PassionOne-regular.fntdata"/><Relationship Id="rId10" Type="http://schemas.openxmlformats.org/officeDocument/2006/relationships/font" Target="fonts/Jost-boldItalic.fntdata"/><Relationship Id="rId12" Type="http://schemas.openxmlformats.org/officeDocument/2006/relationships/font" Target="fonts/PassionOne-bold.fntdata"/><Relationship Id="rId9" Type="http://schemas.openxmlformats.org/officeDocument/2006/relationships/font" Target="fonts/Jos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Jost-regular.fntdata"/><Relationship Id="rId8" Type="http://schemas.openxmlformats.org/officeDocument/2006/relationships/font" Target="fonts/Jos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rm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1"/>
            <a:ext cx="10691999" cy="755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0000" y="1461700"/>
            <a:ext cx="8626898" cy="5345724"/>
          </a:xfrm>
          <a:prstGeom prst="rect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00088" rotWithShape="0" algn="bl" dir="8220000" dist="95250">
              <a:srgbClr val="000000">
                <a:alpha val="75000"/>
              </a:srgbClr>
            </a:outerShdw>
          </a:effectLst>
        </p:spPr>
      </p:pic>
      <p:sp>
        <p:nvSpPr>
          <p:cNvPr id="56" name="Google Shape;56;p13"/>
          <p:cNvSpPr/>
          <p:nvPr/>
        </p:nvSpPr>
        <p:spPr>
          <a:xfrm>
            <a:off x="1994333" y="413350"/>
            <a:ext cx="6703347" cy="6146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28575">
                  <a:solidFill>
                    <a:schemeClr val="l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FF">
                    <a:alpha val="35000"/>
                  </a:srgbClr>
                </a:solidFill>
                <a:latin typeface="Passion One"/>
              </a:rPr>
              <a:t>FOOTBALL SQUARES</a:t>
            </a:r>
          </a:p>
        </p:txBody>
      </p:sp>
      <p:sp>
        <p:nvSpPr>
          <p:cNvPr id="57" name="Google Shape;57;p13"/>
          <p:cNvSpPr/>
          <p:nvPr/>
        </p:nvSpPr>
        <p:spPr>
          <a:xfrm>
            <a:off x="2287239" y="2355189"/>
            <a:ext cx="7330200" cy="3927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2287250" y="2355200"/>
            <a:ext cx="7330200" cy="3927900"/>
          </a:xfrm>
          <a:prstGeom prst="rect">
            <a:avLst/>
          </a:prstGeom>
          <a:solidFill>
            <a:srgbClr val="FFFFFF">
              <a:alpha val="101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1556150" y="1953175"/>
            <a:ext cx="8061300" cy="400200"/>
          </a:xfrm>
          <a:prstGeom prst="rect">
            <a:avLst/>
          </a:prstGeom>
          <a:solidFill>
            <a:srgbClr val="0E3E37">
              <a:alpha val="1013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1556150" y="2355212"/>
            <a:ext cx="731100" cy="3927900"/>
          </a:xfrm>
          <a:prstGeom prst="rect">
            <a:avLst/>
          </a:prstGeom>
          <a:solidFill>
            <a:srgbClr val="FF8837">
              <a:alpha val="9800"/>
            </a:srgbClr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1" name="Google Shape;61;p13"/>
          <p:cNvGrpSpPr/>
          <p:nvPr/>
        </p:nvGrpSpPr>
        <p:grpSpPr>
          <a:xfrm>
            <a:off x="1561516" y="1948342"/>
            <a:ext cx="8056804" cy="4337980"/>
            <a:chOff x="1485075" y="2253225"/>
            <a:chExt cx="7732800" cy="4680600"/>
          </a:xfrm>
        </p:grpSpPr>
        <p:cxnSp>
          <p:nvCxnSpPr>
            <p:cNvPr id="62" name="Google Shape;62;p13"/>
            <p:cNvCxnSpPr/>
            <p:nvPr/>
          </p:nvCxnSpPr>
          <p:spPr>
            <a:xfrm>
              <a:off x="1485075" y="3117266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3"/>
            <p:cNvCxnSpPr/>
            <p:nvPr/>
          </p:nvCxnSpPr>
          <p:spPr>
            <a:xfrm>
              <a:off x="1485075" y="3540903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3"/>
            <p:cNvCxnSpPr/>
            <p:nvPr/>
          </p:nvCxnSpPr>
          <p:spPr>
            <a:xfrm>
              <a:off x="1485075" y="3964540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3"/>
            <p:cNvCxnSpPr/>
            <p:nvPr/>
          </p:nvCxnSpPr>
          <p:spPr>
            <a:xfrm>
              <a:off x="1485075" y="4388177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3"/>
            <p:cNvCxnSpPr/>
            <p:nvPr/>
          </p:nvCxnSpPr>
          <p:spPr>
            <a:xfrm>
              <a:off x="1485075" y="4811815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3"/>
            <p:cNvCxnSpPr/>
            <p:nvPr/>
          </p:nvCxnSpPr>
          <p:spPr>
            <a:xfrm>
              <a:off x="1485075" y="5235452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3"/>
            <p:cNvCxnSpPr/>
            <p:nvPr/>
          </p:nvCxnSpPr>
          <p:spPr>
            <a:xfrm>
              <a:off x="1485075" y="5659089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3"/>
            <p:cNvCxnSpPr/>
            <p:nvPr/>
          </p:nvCxnSpPr>
          <p:spPr>
            <a:xfrm>
              <a:off x="1485075" y="6082726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" name="Google Shape;70;p13"/>
            <p:cNvCxnSpPr/>
            <p:nvPr/>
          </p:nvCxnSpPr>
          <p:spPr>
            <a:xfrm>
              <a:off x="1485075" y="6506363"/>
              <a:ext cx="7732800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1" name="Google Shape;71;p13"/>
            <p:cNvCxnSpPr/>
            <p:nvPr/>
          </p:nvCxnSpPr>
          <p:spPr>
            <a:xfrm>
              <a:off x="288521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2" name="Google Shape;72;p13"/>
            <p:cNvCxnSpPr/>
            <p:nvPr/>
          </p:nvCxnSpPr>
          <p:spPr>
            <a:xfrm>
              <a:off x="358877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3" name="Google Shape;73;p13"/>
            <p:cNvCxnSpPr/>
            <p:nvPr/>
          </p:nvCxnSpPr>
          <p:spPr>
            <a:xfrm>
              <a:off x="429233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4" name="Google Shape;74;p13"/>
            <p:cNvCxnSpPr/>
            <p:nvPr/>
          </p:nvCxnSpPr>
          <p:spPr>
            <a:xfrm>
              <a:off x="499589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5" name="Google Shape;75;p13"/>
            <p:cNvCxnSpPr/>
            <p:nvPr/>
          </p:nvCxnSpPr>
          <p:spPr>
            <a:xfrm>
              <a:off x="569945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" name="Google Shape;76;p13"/>
            <p:cNvCxnSpPr/>
            <p:nvPr/>
          </p:nvCxnSpPr>
          <p:spPr>
            <a:xfrm>
              <a:off x="640301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" name="Google Shape;77;p13"/>
            <p:cNvCxnSpPr/>
            <p:nvPr/>
          </p:nvCxnSpPr>
          <p:spPr>
            <a:xfrm>
              <a:off x="710657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8" name="Google Shape;78;p13"/>
            <p:cNvCxnSpPr/>
            <p:nvPr/>
          </p:nvCxnSpPr>
          <p:spPr>
            <a:xfrm>
              <a:off x="781013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9" name="Google Shape;79;p13"/>
            <p:cNvCxnSpPr/>
            <p:nvPr/>
          </p:nvCxnSpPr>
          <p:spPr>
            <a:xfrm>
              <a:off x="8513690" y="2253225"/>
              <a:ext cx="0" cy="468060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80" name="Google Shape;80;p13"/>
          <p:cNvGrpSpPr/>
          <p:nvPr/>
        </p:nvGrpSpPr>
        <p:grpSpPr>
          <a:xfrm>
            <a:off x="2815756" y="2352688"/>
            <a:ext cx="201600" cy="3739550"/>
            <a:chOff x="2815756" y="2352688"/>
            <a:chExt cx="201600" cy="3739550"/>
          </a:xfrm>
        </p:grpSpPr>
        <p:grpSp>
          <p:nvGrpSpPr>
            <p:cNvPr id="81" name="Google Shape;81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82" name="Google Shape;8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84" name="Google Shape;84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85" name="Google Shape;8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" name="Google Shape;8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87" name="Google Shape;87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88" name="Google Shape;8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" name="Google Shape;8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90" name="Google Shape;90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91" name="Google Shape;91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2" name="Google Shape;9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93" name="Google Shape;93;p13"/>
            <p:cNvGrpSpPr/>
            <p:nvPr/>
          </p:nvGrpSpPr>
          <p:grpSpPr>
            <a:xfrm>
              <a:off x="2815756" y="3929872"/>
              <a:ext cx="201600" cy="201600"/>
              <a:chOff x="2710981" y="2350306"/>
              <a:chExt cx="201600" cy="201600"/>
            </a:xfrm>
          </p:grpSpPr>
          <p:sp>
            <p:nvSpPr>
              <p:cNvPr id="94" name="Google Shape;94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Google Shape;9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96" name="Google Shape;96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97" name="Google Shape;97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Google Shape;9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99" name="Google Shape;99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100" name="Google Shape;10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" name="Google Shape;10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02" name="Google Shape;102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103" name="Google Shape;10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" name="Google Shape;10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05" name="Google Shape;105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106" name="Google Shape;10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" name="Google Shape;10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08" name="Google Shape;108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109" name="Google Shape;10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" name="Google Shape;11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</a:t>
                </a: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111" name="Google Shape;111;p13"/>
          <p:cNvGrpSpPr/>
          <p:nvPr/>
        </p:nvGrpSpPr>
        <p:grpSpPr>
          <a:xfrm>
            <a:off x="3550618" y="2352688"/>
            <a:ext cx="201600" cy="3739550"/>
            <a:chOff x="2815756" y="2352688"/>
            <a:chExt cx="201600" cy="3739550"/>
          </a:xfrm>
        </p:grpSpPr>
        <p:grpSp>
          <p:nvGrpSpPr>
            <p:cNvPr id="112" name="Google Shape;112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113" name="Google Shape;11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4" name="Google Shape;11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15" name="Google Shape;115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116" name="Google Shape;11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18" name="Google Shape;118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119" name="Google Shape;11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21" name="Google Shape;121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122" name="Google Shape;122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" name="Google Shape;12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24" name="Google Shape;124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125" name="Google Shape;125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6" name="Google Shape;12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27" name="Google Shape;127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128" name="Google Shape;128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" name="Google Shape;12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30" name="Google Shape;130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131" name="Google Shape;13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2" name="Google Shape;13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33" name="Google Shape;133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134" name="Google Shape;13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5" name="Google Shape;13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36" name="Google Shape;136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137" name="Google Shape;13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Google Shape;13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39" name="Google Shape;139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140" name="Google Shape;14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Google Shape;14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92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142" name="Google Shape;142;p13"/>
          <p:cNvGrpSpPr/>
          <p:nvPr/>
        </p:nvGrpSpPr>
        <p:grpSpPr>
          <a:xfrm>
            <a:off x="4285493" y="2352688"/>
            <a:ext cx="201600" cy="3739550"/>
            <a:chOff x="2815756" y="2352688"/>
            <a:chExt cx="201600" cy="3739550"/>
          </a:xfrm>
        </p:grpSpPr>
        <p:grpSp>
          <p:nvGrpSpPr>
            <p:cNvPr id="143" name="Google Shape;143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144" name="Google Shape;14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46" name="Google Shape;146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147" name="Google Shape;14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8" name="Google Shape;14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49" name="Google Shape;149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52" name="Google Shape;152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153" name="Google Shape;153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4" name="Google Shape;15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55" name="Google Shape;155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156" name="Google Shape;156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58" name="Google Shape;158;p13"/>
            <p:cNvGrpSpPr/>
            <p:nvPr/>
          </p:nvGrpSpPr>
          <p:grpSpPr>
            <a:xfrm>
              <a:off x="2815756" y="4323573"/>
              <a:ext cx="201600" cy="201600"/>
              <a:chOff x="2710981" y="2350306"/>
              <a:chExt cx="201600" cy="201600"/>
            </a:xfrm>
          </p:grpSpPr>
          <p:sp>
            <p:nvSpPr>
              <p:cNvPr id="159" name="Google Shape;159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61" name="Google Shape;161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162" name="Google Shape;16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3" name="Google Shape;16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64" name="Google Shape;164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165" name="Google Shape;16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67" name="Google Shape;167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168" name="Google Shape;16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Google Shape;16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70" name="Google Shape;170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171" name="Google Shape;17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93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173" name="Google Shape;173;p13"/>
          <p:cNvGrpSpPr/>
          <p:nvPr/>
        </p:nvGrpSpPr>
        <p:grpSpPr>
          <a:xfrm>
            <a:off x="5015606" y="2352688"/>
            <a:ext cx="201600" cy="3739550"/>
            <a:chOff x="2815756" y="2352688"/>
            <a:chExt cx="201600" cy="3739550"/>
          </a:xfrm>
        </p:grpSpPr>
        <p:grpSp>
          <p:nvGrpSpPr>
            <p:cNvPr id="174" name="Google Shape;174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77" name="Google Shape;177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178" name="Google Shape;17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80" name="Google Shape;180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181" name="Google Shape;18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83" name="Google Shape;183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184" name="Google Shape;184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86" name="Google Shape;186;p13"/>
            <p:cNvGrpSpPr/>
            <p:nvPr/>
          </p:nvGrpSpPr>
          <p:grpSpPr>
            <a:xfrm>
              <a:off x="2815756" y="3929872"/>
              <a:ext cx="201600" cy="201600"/>
              <a:chOff x="2710981" y="2350306"/>
              <a:chExt cx="201600" cy="201600"/>
            </a:xfrm>
          </p:grpSpPr>
          <p:sp>
            <p:nvSpPr>
              <p:cNvPr id="187" name="Google Shape;187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89" name="Google Shape;189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190" name="Google Shape;190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92" name="Google Shape;192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193" name="Google Shape;19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4" name="Google Shape;19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95" name="Google Shape;195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196" name="Google Shape;19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198" name="Google Shape;198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199" name="Google Shape;19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01" name="Google Shape;201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202" name="Google Shape;20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3" name="Google Shape;20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94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204" name="Google Shape;204;p13"/>
          <p:cNvGrpSpPr/>
          <p:nvPr/>
        </p:nvGrpSpPr>
        <p:grpSpPr>
          <a:xfrm>
            <a:off x="5750468" y="2352688"/>
            <a:ext cx="201600" cy="3739550"/>
            <a:chOff x="2815756" y="2352688"/>
            <a:chExt cx="201600" cy="3739550"/>
          </a:xfrm>
        </p:grpSpPr>
        <p:grpSp>
          <p:nvGrpSpPr>
            <p:cNvPr id="205" name="Google Shape;205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206" name="Google Shape;20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08" name="Google Shape;208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209" name="Google Shape;20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11" name="Google Shape;211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212" name="Google Shape;21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14" name="Google Shape;214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215" name="Google Shape;215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17" name="Google Shape;217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218" name="Google Shape;218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9" name="Google Shape;21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20" name="Google Shape;220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8" name="Google Shape;22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29" name="Google Shape;229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230" name="Google Shape;23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32" name="Google Shape;232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233" name="Google Shape;23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4" name="Google Shape;23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95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235" name="Google Shape;235;p13"/>
          <p:cNvGrpSpPr/>
          <p:nvPr/>
        </p:nvGrpSpPr>
        <p:grpSpPr>
          <a:xfrm>
            <a:off x="6485343" y="2352688"/>
            <a:ext cx="201600" cy="3739550"/>
            <a:chOff x="2815756" y="2352688"/>
            <a:chExt cx="201600" cy="3739550"/>
          </a:xfrm>
        </p:grpSpPr>
        <p:grpSp>
          <p:nvGrpSpPr>
            <p:cNvPr id="236" name="Google Shape;236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237" name="Google Shape;23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39" name="Google Shape;239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240" name="Google Shape;24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42" name="Google Shape;242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243" name="Google Shape;24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4" name="Google Shape;24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45" name="Google Shape;245;p13"/>
            <p:cNvGrpSpPr/>
            <p:nvPr/>
          </p:nvGrpSpPr>
          <p:grpSpPr>
            <a:xfrm>
              <a:off x="2815756" y="3533790"/>
              <a:ext cx="201600" cy="201600"/>
              <a:chOff x="2710981" y="2347925"/>
              <a:chExt cx="201600" cy="201600"/>
            </a:xfrm>
          </p:grpSpPr>
          <p:sp>
            <p:nvSpPr>
              <p:cNvPr id="246" name="Google Shape;246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48" name="Google Shape;248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249" name="Google Shape;249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0" name="Google Shape;25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51" name="Google Shape;251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252" name="Google Shape;252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54" name="Google Shape;254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255" name="Google Shape;25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57" name="Google Shape;257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258" name="Google Shape;25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9" name="Google Shape;25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60" name="Google Shape;260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261" name="Google Shape;26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63" name="Google Shape;263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264" name="Google Shape;26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96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266" name="Google Shape;266;p13"/>
          <p:cNvGrpSpPr/>
          <p:nvPr/>
        </p:nvGrpSpPr>
        <p:grpSpPr>
          <a:xfrm>
            <a:off x="7215456" y="2352688"/>
            <a:ext cx="201600" cy="3739550"/>
            <a:chOff x="2815756" y="2352688"/>
            <a:chExt cx="201600" cy="3739550"/>
          </a:xfrm>
        </p:grpSpPr>
        <p:grpSp>
          <p:nvGrpSpPr>
            <p:cNvPr id="267" name="Google Shape;267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268" name="Google Shape;26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9" name="Google Shape;26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70" name="Google Shape;270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271" name="Google Shape;27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2" name="Google Shape;27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73" name="Google Shape;273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274" name="Google Shape;27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5" name="Google Shape;27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76" name="Google Shape;276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277" name="Google Shape;277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8" name="Google Shape;27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79" name="Google Shape;279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280" name="Google Shape;280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1" name="Google Shape;28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82" name="Google Shape;282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283" name="Google Shape;283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85" name="Google Shape;285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286" name="Google Shape;28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88" name="Google Shape;288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289" name="Google Shape;28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91" name="Google Shape;291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292" name="Google Shape;29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294" name="Google Shape;294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295" name="Google Shape;29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97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297" name="Google Shape;297;p13"/>
          <p:cNvGrpSpPr/>
          <p:nvPr/>
        </p:nvGrpSpPr>
        <p:grpSpPr>
          <a:xfrm>
            <a:off x="7945568" y="2352688"/>
            <a:ext cx="201600" cy="3739550"/>
            <a:chOff x="2815756" y="2352688"/>
            <a:chExt cx="201600" cy="3739550"/>
          </a:xfrm>
        </p:grpSpPr>
        <p:grpSp>
          <p:nvGrpSpPr>
            <p:cNvPr id="298" name="Google Shape;298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299" name="Google Shape;29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01" name="Google Shape;301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302" name="Google Shape;30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04" name="Google Shape;304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305" name="Google Shape;30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07" name="Google Shape;307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308" name="Google Shape;308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10" name="Google Shape;310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311" name="Google Shape;311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13" name="Google Shape;313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314" name="Google Shape;314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16" name="Google Shape;316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317" name="Google Shape;31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19" name="Google Shape;319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320" name="Google Shape;32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22" name="Google Shape;322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323" name="Google Shape;32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25" name="Google Shape;325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326" name="Google Shape;32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98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328" name="Google Shape;328;p13"/>
          <p:cNvGrpSpPr/>
          <p:nvPr/>
        </p:nvGrpSpPr>
        <p:grpSpPr>
          <a:xfrm>
            <a:off x="8680431" y="2352688"/>
            <a:ext cx="201600" cy="3739550"/>
            <a:chOff x="2815756" y="2352688"/>
            <a:chExt cx="201600" cy="3739550"/>
          </a:xfrm>
        </p:grpSpPr>
        <p:grpSp>
          <p:nvGrpSpPr>
            <p:cNvPr id="329" name="Google Shape;329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330" name="Google Shape;330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32" name="Google Shape;332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333" name="Google Shape;333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35" name="Google Shape;335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336" name="Google Shape;336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38" name="Google Shape;338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339" name="Google Shape;339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41" name="Google Shape;341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342" name="Google Shape;342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44" name="Google Shape;344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345" name="Google Shape;345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47" name="Google Shape;347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348" name="Google Shape;348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50" name="Google Shape;350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351" name="Google Shape;35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53" name="Google Shape;353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354" name="Google Shape;35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56" name="Google Shape;356;p13"/>
            <p:cNvGrpSpPr/>
            <p:nvPr/>
          </p:nvGrpSpPr>
          <p:grpSpPr>
            <a:xfrm>
              <a:off x="2815756" y="5890638"/>
              <a:ext cx="201600" cy="201600"/>
              <a:chOff x="2710981" y="2352688"/>
              <a:chExt cx="201600" cy="201600"/>
            </a:xfrm>
          </p:grpSpPr>
          <p:sp>
            <p:nvSpPr>
              <p:cNvPr id="357" name="Google Shape;35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99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grpSp>
        <p:nvGrpSpPr>
          <p:cNvPr id="359" name="Google Shape;359;p13"/>
          <p:cNvGrpSpPr/>
          <p:nvPr/>
        </p:nvGrpSpPr>
        <p:grpSpPr>
          <a:xfrm>
            <a:off x="9301174" y="2352688"/>
            <a:ext cx="315731" cy="3739563"/>
            <a:chOff x="2701624" y="2352688"/>
            <a:chExt cx="315731" cy="3739563"/>
          </a:xfrm>
        </p:grpSpPr>
        <p:grpSp>
          <p:nvGrpSpPr>
            <p:cNvPr id="360" name="Google Shape;360;p13"/>
            <p:cNvGrpSpPr/>
            <p:nvPr/>
          </p:nvGrpSpPr>
          <p:grpSpPr>
            <a:xfrm>
              <a:off x="2815756" y="2352688"/>
              <a:ext cx="201600" cy="201600"/>
              <a:chOff x="2710981" y="2352688"/>
              <a:chExt cx="201600" cy="201600"/>
            </a:xfrm>
          </p:grpSpPr>
          <p:sp>
            <p:nvSpPr>
              <p:cNvPr id="361" name="Google Shape;361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63" name="Google Shape;363;p13"/>
            <p:cNvGrpSpPr/>
            <p:nvPr/>
          </p:nvGrpSpPr>
          <p:grpSpPr>
            <a:xfrm>
              <a:off x="2815756" y="2751151"/>
              <a:ext cx="201600" cy="201600"/>
              <a:chOff x="2710981" y="2352688"/>
              <a:chExt cx="201600" cy="201600"/>
            </a:xfrm>
          </p:grpSpPr>
          <p:sp>
            <p:nvSpPr>
              <p:cNvPr id="364" name="Google Shape;364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20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66" name="Google Shape;366;p13"/>
            <p:cNvGrpSpPr/>
            <p:nvPr/>
          </p:nvGrpSpPr>
          <p:grpSpPr>
            <a:xfrm>
              <a:off x="2815756" y="3144852"/>
              <a:ext cx="201600" cy="201600"/>
              <a:chOff x="2710981" y="2352688"/>
              <a:chExt cx="201600" cy="201600"/>
            </a:xfrm>
          </p:grpSpPr>
          <p:sp>
            <p:nvSpPr>
              <p:cNvPr id="367" name="Google Shape;367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30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69" name="Google Shape;369;p13"/>
            <p:cNvGrpSpPr/>
            <p:nvPr/>
          </p:nvGrpSpPr>
          <p:grpSpPr>
            <a:xfrm>
              <a:off x="2815756" y="3536171"/>
              <a:ext cx="201600" cy="201600"/>
              <a:chOff x="2710981" y="2350306"/>
              <a:chExt cx="201600" cy="201600"/>
            </a:xfrm>
          </p:grpSpPr>
          <p:sp>
            <p:nvSpPr>
              <p:cNvPr id="370" name="Google Shape;370;p13"/>
              <p:cNvSpPr/>
              <p:nvPr/>
            </p:nvSpPr>
            <p:spPr>
              <a:xfrm>
                <a:off x="2710981" y="2350306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40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72" name="Google Shape;372;p13"/>
            <p:cNvGrpSpPr/>
            <p:nvPr/>
          </p:nvGrpSpPr>
          <p:grpSpPr>
            <a:xfrm>
              <a:off x="2815756" y="3927491"/>
              <a:ext cx="201600" cy="201600"/>
              <a:chOff x="2710981" y="2347925"/>
              <a:chExt cx="201600" cy="201600"/>
            </a:xfrm>
          </p:grpSpPr>
          <p:sp>
            <p:nvSpPr>
              <p:cNvPr id="373" name="Google Shape;373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50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75" name="Google Shape;375;p13"/>
            <p:cNvGrpSpPr/>
            <p:nvPr/>
          </p:nvGrpSpPr>
          <p:grpSpPr>
            <a:xfrm>
              <a:off x="2815756" y="4321192"/>
              <a:ext cx="201600" cy="201600"/>
              <a:chOff x="2710981" y="2347925"/>
              <a:chExt cx="201600" cy="201600"/>
            </a:xfrm>
          </p:grpSpPr>
          <p:sp>
            <p:nvSpPr>
              <p:cNvPr id="376" name="Google Shape;376;p13"/>
              <p:cNvSpPr/>
              <p:nvPr/>
            </p:nvSpPr>
            <p:spPr>
              <a:xfrm>
                <a:off x="2710981" y="2347925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60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78" name="Google Shape;378;p13"/>
            <p:cNvGrpSpPr/>
            <p:nvPr/>
          </p:nvGrpSpPr>
          <p:grpSpPr>
            <a:xfrm>
              <a:off x="2815756" y="4714893"/>
              <a:ext cx="201600" cy="201600"/>
              <a:chOff x="2710981" y="2352688"/>
              <a:chExt cx="201600" cy="201600"/>
            </a:xfrm>
          </p:grpSpPr>
          <p:sp>
            <p:nvSpPr>
              <p:cNvPr id="379" name="Google Shape;379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70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81" name="Google Shape;381;p13"/>
            <p:cNvGrpSpPr/>
            <p:nvPr/>
          </p:nvGrpSpPr>
          <p:grpSpPr>
            <a:xfrm>
              <a:off x="2815756" y="5108594"/>
              <a:ext cx="201600" cy="201600"/>
              <a:chOff x="2710981" y="2352688"/>
              <a:chExt cx="201600" cy="201600"/>
            </a:xfrm>
          </p:grpSpPr>
          <p:sp>
            <p:nvSpPr>
              <p:cNvPr id="382" name="Google Shape;382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80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84" name="Google Shape;384;p13"/>
            <p:cNvGrpSpPr/>
            <p:nvPr/>
          </p:nvGrpSpPr>
          <p:grpSpPr>
            <a:xfrm>
              <a:off x="2815756" y="5502294"/>
              <a:ext cx="201600" cy="201600"/>
              <a:chOff x="2710981" y="2352688"/>
              <a:chExt cx="201600" cy="201600"/>
            </a:xfrm>
          </p:grpSpPr>
          <p:sp>
            <p:nvSpPr>
              <p:cNvPr id="385" name="Google Shape;385;p13"/>
              <p:cNvSpPr/>
              <p:nvPr/>
            </p:nvSpPr>
            <p:spPr>
              <a:xfrm>
                <a:off x="2710981" y="2352688"/>
                <a:ext cx="2016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13"/>
              <p:cNvSpPr txBox="1"/>
              <p:nvPr/>
            </p:nvSpPr>
            <p:spPr>
              <a:xfrm>
                <a:off x="2718478" y="2384188"/>
                <a:ext cx="1866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90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  <p:grpSp>
          <p:nvGrpSpPr>
            <p:cNvPr id="387" name="Google Shape;387;p13"/>
            <p:cNvGrpSpPr/>
            <p:nvPr/>
          </p:nvGrpSpPr>
          <p:grpSpPr>
            <a:xfrm>
              <a:off x="2701624" y="5890650"/>
              <a:ext cx="315723" cy="201600"/>
              <a:chOff x="2596849" y="2352700"/>
              <a:chExt cx="315723" cy="201600"/>
            </a:xfrm>
          </p:grpSpPr>
          <p:sp>
            <p:nvSpPr>
              <p:cNvPr id="388" name="Google Shape;388;p13"/>
              <p:cNvSpPr/>
              <p:nvPr/>
            </p:nvSpPr>
            <p:spPr>
              <a:xfrm>
                <a:off x="2604172" y="2352700"/>
                <a:ext cx="308400" cy="201600"/>
              </a:xfrm>
              <a:prstGeom prst="rect">
                <a:avLst/>
              </a:prstGeom>
              <a:noFill/>
              <a:ln cap="flat" cmpd="sng" w="9525">
                <a:solidFill>
                  <a:schemeClr val="lt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13"/>
              <p:cNvSpPr txBox="1"/>
              <p:nvPr/>
            </p:nvSpPr>
            <p:spPr>
              <a:xfrm>
                <a:off x="2596849" y="2384200"/>
                <a:ext cx="308400" cy="138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ru" sz="900">
                    <a:solidFill>
                      <a:schemeClr val="lt1"/>
                    </a:solidFill>
                    <a:latin typeface="Jost"/>
                    <a:ea typeface="Jost"/>
                    <a:cs typeface="Jost"/>
                    <a:sym typeface="Jost"/>
                  </a:rPr>
                  <a:t>100</a:t>
                </a:r>
                <a:endParaRPr b="1" sz="900">
                  <a:solidFill>
                    <a:schemeClr val="lt1"/>
                  </a:solidFill>
                  <a:latin typeface="Jost"/>
                  <a:ea typeface="Jost"/>
                  <a:cs typeface="Jost"/>
                  <a:sym typeface="Jost"/>
                </a:endParaRPr>
              </a:p>
            </p:txBody>
          </p:sp>
        </p:grpSp>
      </p:grpSp>
      <p:sp>
        <p:nvSpPr>
          <p:cNvPr id="390" name="Google Shape;390;p13"/>
          <p:cNvSpPr/>
          <p:nvPr/>
        </p:nvSpPr>
        <p:spPr>
          <a:xfrm>
            <a:off x="1556150" y="1461700"/>
            <a:ext cx="2196000" cy="486600"/>
          </a:xfrm>
          <a:prstGeom prst="rect">
            <a:avLst/>
          </a:prstGeom>
          <a:solidFill>
            <a:srgbClr val="0E3E37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3"/>
          <p:cNvSpPr txBox="1"/>
          <p:nvPr/>
        </p:nvSpPr>
        <p:spPr>
          <a:xfrm>
            <a:off x="1954100" y="1428750"/>
            <a:ext cx="140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TEAM 1</a:t>
            </a:r>
            <a:endParaRPr b="1" sz="3400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392" name="Google Shape;392;p13"/>
          <p:cNvSpPr/>
          <p:nvPr/>
        </p:nvSpPr>
        <p:spPr>
          <a:xfrm rot="-5400000">
            <a:off x="216200" y="5475100"/>
            <a:ext cx="2103600" cy="564300"/>
          </a:xfrm>
          <a:prstGeom prst="rect">
            <a:avLst/>
          </a:prstGeom>
          <a:solidFill>
            <a:srgbClr val="FF8837">
              <a:alpha val="4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3"/>
          <p:cNvSpPr txBox="1"/>
          <p:nvPr/>
        </p:nvSpPr>
        <p:spPr>
          <a:xfrm rot="-5400000">
            <a:off x="556700" y="5495650"/>
            <a:ext cx="140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4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TEAM 2</a:t>
            </a:r>
            <a:endParaRPr b="1" sz="3400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cxnSp>
        <p:nvCxnSpPr>
          <p:cNvPr id="394" name="Google Shape;394;p13"/>
          <p:cNvCxnSpPr/>
          <p:nvPr/>
        </p:nvCxnSpPr>
        <p:spPr>
          <a:xfrm>
            <a:off x="2287292" y="1948342"/>
            <a:ext cx="0" cy="43380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395" name="Google Shape;395;p13"/>
          <p:cNvGrpSpPr/>
          <p:nvPr/>
        </p:nvGrpSpPr>
        <p:grpSpPr>
          <a:xfrm>
            <a:off x="2279682" y="6353292"/>
            <a:ext cx="6869217" cy="384900"/>
            <a:chOff x="2279682" y="6342075"/>
            <a:chExt cx="6869217" cy="384900"/>
          </a:xfrm>
        </p:grpSpPr>
        <p:sp>
          <p:nvSpPr>
            <p:cNvPr id="396" name="Google Shape;396;p13"/>
            <p:cNvSpPr txBox="1"/>
            <p:nvPr/>
          </p:nvSpPr>
          <p:spPr>
            <a:xfrm>
              <a:off x="2279682" y="6342075"/>
              <a:ext cx="68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Q1: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397" name="Google Shape;397;p13"/>
            <p:cNvSpPr txBox="1"/>
            <p:nvPr/>
          </p:nvSpPr>
          <p:spPr>
            <a:xfrm>
              <a:off x="3748586" y="6342075"/>
              <a:ext cx="68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Q</a:t>
              </a: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2: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398" name="Google Shape;398;p13"/>
            <p:cNvSpPr txBox="1"/>
            <p:nvPr/>
          </p:nvSpPr>
          <p:spPr>
            <a:xfrm>
              <a:off x="5217491" y="6342075"/>
              <a:ext cx="68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Q3: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399" name="Google Shape;399;p13"/>
            <p:cNvSpPr txBox="1"/>
            <p:nvPr/>
          </p:nvSpPr>
          <p:spPr>
            <a:xfrm>
              <a:off x="8155299" y="6342075"/>
              <a:ext cx="9936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FINAL: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  <p:sp>
          <p:nvSpPr>
            <p:cNvPr id="400" name="Google Shape;400;p13"/>
            <p:cNvSpPr txBox="1"/>
            <p:nvPr/>
          </p:nvSpPr>
          <p:spPr>
            <a:xfrm>
              <a:off x="6686395" y="6342075"/>
              <a:ext cx="6858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2500">
                  <a:solidFill>
                    <a:schemeClr val="lt1"/>
                  </a:solidFill>
                  <a:latin typeface="Passion One"/>
                  <a:ea typeface="Passion One"/>
                  <a:cs typeface="Passion One"/>
                  <a:sym typeface="Passion One"/>
                </a:rPr>
                <a:t>Q4:</a:t>
              </a:r>
              <a:endParaRPr b="1" sz="25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