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Alfa Slab One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lfaSlab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Football-Sport-Event-Flyer-Template-Awesomefly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Color Balance 1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64" y="0"/>
            <a:ext cx="2668521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Layer 4.png"/>
          <p:cNvPicPr preferRelativeResize="0"/>
          <p:nvPr/>
        </p:nvPicPr>
        <p:blipFill>
          <a:blip r:embed="rId5">
            <a:alphaModFix amt="33000"/>
          </a:blip>
          <a:stretch>
            <a:fillRect/>
          </a:stretch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 rot="59435">
            <a:off x="808467" y="1788598"/>
            <a:ext cx="2446240" cy="576320"/>
          </a:xfrm>
          <a:custGeom>
            <a:rect b="b" l="l" r="r" t="t"/>
            <a:pathLst>
              <a:path extrusionOk="0" h="18802" w="92946">
                <a:moveTo>
                  <a:pt x="443" y="11441"/>
                </a:moveTo>
                <a:lnTo>
                  <a:pt x="92898" y="0"/>
                </a:lnTo>
                <a:lnTo>
                  <a:pt x="90612" y="3881"/>
                </a:lnTo>
                <a:lnTo>
                  <a:pt x="92946" y="7858"/>
                </a:lnTo>
                <a:lnTo>
                  <a:pt x="0" y="18802"/>
                </a:lnTo>
                <a:lnTo>
                  <a:pt x="2477" y="14592"/>
                </a:lnTo>
                <a:close/>
              </a:path>
            </a:pathLst>
          </a:custGeom>
          <a:solidFill>
            <a:srgbClr val="00000C"/>
          </a:solidFill>
          <a:ln>
            <a:noFill/>
          </a:ln>
        </p:spPr>
      </p:sp>
      <p:sp>
        <p:nvSpPr>
          <p:cNvPr id="58" name="Google Shape;58;p13"/>
          <p:cNvSpPr txBox="1"/>
          <p:nvPr/>
        </p:nvSpPr>
        <p:spPr>
          <a:xfrm rot="-407167">
            <a:off x="765163" y="1984975"/>
            <a:ext cx="2566782" cy="207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SEPTEMBER 20, 2026</a:t>
            </a:r>
            <a:endParaRPr baseline="30000" sz="135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9" name="Google Shape;59;p13"/>
          <p:cNvSpPr txBox="1"/>
          <p:nvPr/>
        </p:nvSpPr>
        <p:spPr>
          <a:xfrm rot="-419775">
            <a:off x="748530" y="2287078"/>
            <a:ext cx="2566409" cy="192304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C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5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NEW ENGLAND</a:t>
            </a:r>
            <a:endParaRPr baseline="30000" i="1" sz="125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419694">
            <a:off x="297567" y="2475697"/>
            <a:ext cx="3522720" cy="630977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C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PATRIOTS</a:t>
            </a:r>
            <a:endParaRPr baseline="30000" i="1" sz="410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1" name="Google Shape;61;p13"/>
          <p:cNvSpPr txBox="1"/>
          <p:nvPr/>
        </p:nvSpPr>
        <p:spPr>
          <a:xfrm rot="-419775">
            <a:off x="748530" y="3023728"/>
            <a:ext cx="2566409" cy="192304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C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5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VERSUS</a:t>
            </a:r>
            <a:endParaRPr baseline="30000" i="1" sz="125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-419777">
            <a:off x="468813" y="3243072"/>
            <a:ext cx="3179676" cy="615722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C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RAVENS</a:t>
            </a:r>
            <a:endParaRPr baseline="30000" i="1" sz="400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-419775">
            <a:off x="748530" y="3782178"/>
            <a:ext cx="2566409" cy="192304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C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5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BALTIMORE</a:t>
            </a:r>
            <a:endParaRPr baseline="30000" i="1" sz="125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419775">
            <a:off x="748530" y="4050933"/>
            <a:ext cx="2566409" cy="192304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C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5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LIVE AT</a:t>
            </a:r>
            <a:endParaRPr baseline="30000" i="1" sz="125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5" name="Google Shape;65;p13"/>
          <p:cNvSpPr txBox="1"/>
          <p:nvPr/>
        </p:nvSpPr>
        <p:spPr>
          <a:xfrm rot="-419775">
            <a:off x="758430" y="4231107"/>
            <a:ext cx="2566409" cy="361761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C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5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JOEY’S PUB</a:t>
            </a:r>
            <a:endParaRPr baseline="30000" i="1" sz="235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96900" y="4556214"/>
            <a:ext cx="2873960" cy="412575"/>
          </a:xfrm>
          <a:custGeom>
            <a:rect b="b" l="l" r="r" t="t"/>
            <a:pathLst>
              <a:path extrusionOk="0" h="16503" w="113854">
                <a:moveTo>
                  <a:pt x="372" y="11587"/>
                </a:moveTo>
                <a:lnTo>
                  <a:pt x="113612" y="0"/>
                </a:lnTo>
                <a:lnTo>
                  <a:pt x="112507" y="2527"/>
                </a:lnTo>
                <a:lnTo>
                  <a:pt x="113854" y="5225"/>
                </a:lnTo>
                <a:lnTo>
                  <a:pt x="0" y="16503"/>
                </a:lnTo>
                <a:lnTo>
                  <a:pt x="1514" y="13556"/>
                </a:lnTo>
                <a:close/>
              </a:path>
            </a:pathLst>
          </a:custGeom>
          <a:solidFill>
            <a:srgbClr val="00000C"/>
          </a:solidFill>
          <a:ln>
            <a:noFill/>
          </a:ln>
        </p:spPr>
      </p:sp>
      <p:sp>
        <p:nvSpPr>
          <p:cNvPr id="67" name="Google Shape;67;p13"/>
          <p:cNvSpPr txBox="1"/>
          <p:nvPr/>
        </p:nvSpPr>
        <p:spPr>
          <a:xfrm rot="-364037">
            <a:off x="597888" y="4722482"/>
            <a:ext cx="2886569" cy="84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1 2 3 - 4 5 6 - 7 8 9 0  I  1 2 3  E A S T  S I D E  I M I A M I ,  F L  1 2 3 4 5</a:t>
            </a:r>
            <a:endParaRPr baseline="30000" sz="55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496525" y="3159559"/>
            <a:ext cx="1004250" cy="131475"/>
          </a:xfrm>
          <a:custGeom>
            <a:rect b="b" l="l" r="r" t="t"/>
            <a:pathLst>
              <a:path extrusionOk="0" h="5259" w="40170">
                <a:moveTo>
                  <a:pt x="56" y="4140"/>
                </a:moveTo>
                <a:lnTo>
                  <a:pt x="40170" y="0"/>
                </a:lnTo>
                <a:lnTo>
                  <a:pt x="40170" y="1119"/>
                </a:lnTo>
                <a:lnTo>
                  <a:pt x="0" y="525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C">
                <a:alpha val="60000"/>
              </a:srgbClr>
            </a:outerShdw>
          </a:effectLst>
        </p:spPr>
      </p:sp>
      <p:sp>
        <p:nvSpPr>
          <p:cNvPr id="69" name="Google Shape;69;p13"/>
          <p:cNvSpPr/>
          <p:nvPr/>
        </p:nvSpPr>
        <p:spPr>
          <a:xfrm>
            <a:off x="2560825" y="2947159"/>
            <a:ext cx="1004250" cy="131475"/>
          </a:xfrm>
          <a:custGeom>
            <a:rect b="b" l="l" r="r" t="t"/>
            <a:pathLst>
              <a:path extrusionOk="0" h="5259" w="40170">
                <a:moveTo>
                  <a:pt x="56" y="4140"/>
                </a:moveTo>
                <a:lnTo>
                  <a:pt x="40170" y="0"/>
                </a:lnTo>
                <a:lnTo>
                  <a:pt x="40170" y="1119"/>
                </a:lnTo>
                <a:lnTo>
                  <a:pt x="0" y="525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C">
                <a:alpha val="60000"/>
              </a:srgbClr>
            </a:outerShdw>
          </a:effectLst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