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Poppins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Medium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Medium-italic.fntdata"/><Relationship Id="rId12" Type="http://schemas.openxmlformats.org/officeDocument/2006/relationships/font" Target="fonts/Poppins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4" Type="http://schemas.openxmlformats.org/officeDocument/2006/relationships/font" Target="fonts/Poppins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1q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Шар 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Threshold 2 копія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075" y="328499"/>
            <a:ext cx="3176050" cy="532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2q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724778"/>
            <a:ext cx="3886200" cy="199034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/>
          <p:nvPr/>
        </p:nvSpPr>
        <p:spPr>
          <a:xfrm>
            <a:off x="371473" y="2396325"/>
            <a:ext cx="3143254" cy="6504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1D000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Passion One"/>
              </a:rPr>
              <a:t>FOOTBALL</a:t>
            </a:r>
          </a:p>
        </p:txBody>
      </p:sp>
      <p:sp>
        <p:nvSpPr>
          <p:cNvPr id="59" name="Google Shape;59;p13"/>
          <p:cNvSpPr/>
          <p:nvPr/>
        </p:nvSpPr>
        <p:spPr>
          <a:xfrm>
            <a:off x="775575" y="3149925"/>
            <a:ext cx="2335053" cy="3942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9050">
                  <a:solidFill>
                    <a:srgbClr val="1D000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1"/>
                </a:solidFill>
                <a:latin typeface="Passion One"/>
              </a:rPr>
              <a:t>MAYHEM IV</a:t>
            </a:r>
          </a:p>
        </p:txBody>
      </p:sp>
      <p:sp>
        <p:nvSpPr>
          <p:cNvPr id="60" name="Google Shape;60;p13"/>
          <p:cNvSpPr/>
          <p:nvPr/>
        </p:nvSpPr>
        <p:spPr>
          <a:xfrm rot="-60016">
            <a:off x="1077184" y="4146873"/>
            <a:ext cx="912310" cy="17535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"/>
              </a:rPr>
              <a:t>SUNDAY</a:t>
            </a:r>
          </a:p>
        </p:txBody>
      </p:sp>
      <p:sp>
        <p:nvSpPr>
          <p:cNvPr id="61" name="Google Shape;61;p13"/>
          <p:cNvSpPr/>
          <p:nvPr/>
        </p:nvSpPr>
        <p:spPr>
          <a:xfrm rot="-59997">
            <a:off x="2018873" y="4131349"/>
            <a:ext cx="799989" cy="1730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 cap="flat" cmpd="sng" w="952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Poppins"/>
              </a:rPr>
              <a:t>MAY 17</a:t>
            </a:r>
          </a:p>
        </p:txBody>
      </p:sp>
      <p:sp>
        <p:nvSpPr>
          <p:cNvPr id="62" name="Google Shape;62;p13"/>
          <p:cNvSpPr txBox="1"/>
          <p:nvPr/>
        </p:nvSpPr>
        <p:spPr>
          <a:xfrm rot="-60030">
            <a:off x="252640" y="4258319"/>
            <a:ext cx="3556442" cy="482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C0282C"/>
                </a:solidFill>
                <a:latin typeface="Poppins"/>
                <a:ea typeface="Poppins"/>
                <a:cs typeface="Poppins"/>
                <a:sym typeface="Poppins"/>
              </a:rPr>
              <a:t>RAVENS</a:t>
            </a:r>
            <a:r>
              <a:rPr b="1" lang="en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25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vs</a:t>
            </a:r>
            <a:r>
              <a:rPr b="1" lang="en" sz="25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2500">
                <a:solidFill>
                  <a:srgbClr val="D3C41D"/>
                </a:solidFill>
                <a:latin typeface="Poppins"/>
                <a:ea typeface="Poppins"/>
                <a:cs typeface="Poppins"/>
                <a:sym typeface="Poppins"/>
              </a:rPr>
              <a:t>PATRIOTS</a:t>
            </a:r>
            <a:endParaRPr b="1" sz="2500">
              <a:solidFill>
                <a:srgbClr val="D3C41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 rot="-60166">
            <a:off x="344789" y="4643871"/>
            <a:ext cx="3142053" cy="482977"/>
            <a:chOff x="344275" y="5929505"/>
            <a:chExt cx="3142200" cy="483000"/>
          </a:xfrm>
        </p:grpSpPr>
        <p:sp>
          <p:nvSpPr>
            <p:cNvPr id="64" name="Google Shape;64;p13"/>
            <p:cNvSpPr/>
            <p:nvPr/>
          </p:nvSpPr>
          <p:spPr>
            <a:xfrm>
              <a:off x="624550" y="6035639"/>
              <a:ext cx="2613900" cy="326100"/>
            </a:xfrm>
            <a:prstGeom prst="rect">
              <a:avLst/>
            </a:prstGeom>
            <a:solidFill>
              <a:srgbClr val="C028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 txBox="1"/>
            <p:nvPr/>
          </p:nvSpPr>
          <p:spPr>
            <a:xfrm rot="-328">
              <a:off x="344275" y="5929655"/>
              <a:ext cx="3142200" cy="4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@</a:t>
              </a:r>
              <a:r>
                <a:rPr b="1" lang="en" sz="22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JACKSON’S PUB</a:t>
              </a:r>
              <a:endParaRPr b="1" sz="2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 rot="-60030">
            <a:off x="164879" y="5041407"/>
            <a:ext cx="3556442" cy="4770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123-456-7890</a:t>
            </a:r>
            <a:r>
              <a:rPr lang="en" sz="9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I 123 EAST SIDE I MIAMI, FL 12345</a:t>
            </a:r>
            <a:endParaRPr sz="95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WWW.YOURPUBNAME.COM</a:t>
            </a:r>
            <a:endParaRPr sz="95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7" name="Google Shape;67;p13" title="fram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-12"/>
            <a:ext cx="388620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