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715000" cx="3886200"/>
  <p:notesSz cx="6858000" cy="9144000"/>
  <p:embeddedFontLst>
    <p:embeddedFont>
      <p:font typeface="Open Sans SemiBold"/>
      <p:regular r:id="rId7"/>
      <p:bold r:id="rId8"/>
      <p:italic r:id="rId9"/>
      <p:boldItalic r:id="rId10"/>
    </p:embeddedFont>
    <p:embeddedFont>
      <p:font typeface="Open Sans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72">
          <p15:clr>
            <a:srgbClr val="747775"/>
          </p15:clr>
        </p15:guide>
        <p15:guide id="2" pos="2376">
          <p15:clr>
            <a:srgbClr val="747775"/>
          </p15:clr>
        </p15:guide>
        <p15:guide id="3" orient="horz" pos="72">
          <p15:clr>
            <a:srgbClr val="747775"/>
          </p15:clr>
        </p15:guide>
        <p15:guide id="4" orient="horz" pos="345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2"/>
        <p:guide pos="2376"/>
        <p:guide pos="72" orient="horz"/>
        <p:guide pos="345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ExtraBold-bold.fntdata"/><Relationship Id="rId10" Type="http://schemas.openxmlformats.org/officeDocument/2006/relationships/font" Target="fonts/OpenSansSemiBold-boldItalic.fntdata"/><Relationship Id="rId12" Type="http://schemas.openxmlformats.org/officeDocument/2006/relationships/font" Target="fonts/OpenSansExtraBold-boldItalic.fntdata"/><Relationship Id="rId9" Type="http://schemas.openxmlformats.org/officeDocument/2006/relationships/font" Target="fonts/OpenSans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SemiBold-regular.fntdata"/><Relationship Id="rId8" Type="http://schemas.openxmlformats.org/officeDocument/2006/relationships/font" Target="fonts/OpenSans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17b15e43_1_37:notes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17b15e43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32476" y="827306"/>
            <a:ext cx="3621300" cy="228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32472" y="3149028"/>
            <a:ext cx="3621300" cy="8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32472" y="1229028"/>
            <a:ext cx="3621300" cy="21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32472" y="3502472"/>
            <a:ext cx="3621300" cy="14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32472" y="2389833"/>
            <a:ext cx="3621300" cy="93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32473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053770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32473" y="617333"/>
            <a:ext cx="11934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32473" y="1544000"/>
            <a:ext cx="1193400" cy="35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08356" y="500167"/>
            <a:ext cx="2706300" cy="4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943100" y="-139"/>
            <a:ext cx="19431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12838" y="1370194"/>
            <a:ext cx="1719300" cy="164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12838" y="3114528"/>
            <a:ext cx="1719300" cy="13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099288" y="804528"/>
            <a:ext cx="1630800" cy="410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32473" y="4700639"/>
            <a:ext cx="2549400" cy="67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Free-Football-Game-Night-Flyer-Template-Awesomeflyer-com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886198" cy="5713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 title="Title Text (EDIT CONTENT HERE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3850" y="1537263"/>
            <a:ext cx="2962801" cy="221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Shape 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44961" y="965634"/>
            <a:ext cx="579800" cy="370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76200">
              <a:srgbClr val="000000">
                <a:alpha val="60000"/>
              </a:srgbClr>
            </a:outerShdw>
          </a:effectLst>
        </p:spPr>
      </p:pic>
      <p:sp>
        <p:nvSpPr>
          <p:cNvPr id="57" name="Google Shape;57;p13"/>
          <p:cNvSpPr/>
          <p:nvPr/>
        </p:nvSpPr>
        <p:spPr>
          <a:xfrm rot="-654662">
            <a:off x="771773" y="3739246"/>
            <a:ext cx="1074367" cy="27879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1"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FFFF"/>
                    </a:gs>
                    <a:gs pos="50000">
                      <a:schemeClr val="lt1"/>
                    </a:gs>
                    <a:gs pos="100000">
                      <a:srgbClr val="D9D9D9"/>
                    </a:gs>
                  </a:gsLst>
                  <a:lin ang="5400012" scaled="0"/>
                </a:gradFill>
                <a:latin typeface="Open Sans;800"/>
              </a:rPr>
              <a:t>RAVENS</a:t>
            </a:r>
          </a:p>
        </p:txBody>
      </p:sp>
      <p:sp>
        <p:nvSpPr>
          <p:cNvPr id="58" name="Google Shape;58;p13"/>
          <p:cNvSpPr/>
          <p:nvPr/>
        </p:nvSpPr>
        <p:spPr>
          <a:xfrm rot="-654716">
            <a:off x="2274114" y="3460204"/>
            <a:ext cx="931020" cy="27432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1"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FFFF"/>
                    </a:gs>
                    <a:gs pos="50000">
                      <a:schemeClr val="lt1"/>
                    </a:gs>
                    <a:gs pos="100000">
                      <a:srgbClr val="D9D9D9"/>
                    </a:gs>
                  </a:gsLst>
                  <a:lin ang="5400012" scaled="0"/>
                </a:gradFill>
                <a:latin typeface="Open Sans;800"/>
              </a:rPr>
              <a:t>TITANS</a:t>
            </a:r>
          </a:p>
        </p:txBody>
      </p:sp>
      <p:sp>
        <p:nvSpPr>
          <p:cNvPr id="59" name="Google Shape;59;p13"/>
          <p:cNvSpPr txBox="1"/>
          <p:nvPr/>
        </p:nvSpPr>
        <p:spPr>
          <a:xfrm rot="-589194">
            <a:off x="1772188" y="3483305"/>
            <a:ext cx="545289" cy="50780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38100">
              <a:srgbClr val="000000">
                <a:alpha val="8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100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VS</a:t>
            </a:r>
            <a:endParaRPr i="1" sz="2100">
              <a:solidFill>
                <a:schemeClr val="lt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585665">
            <a:off x="236988" y="1389978"/>
            <a:ext cx="3395658" cy="36166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76200">
              <a:srgbClr val="000000">
                <a:alpha val="8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150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Y O U R  P L A C E  P R E S E N T S</a:t>
            </a:r>
            <a:endParaRPr i="1" sz="1150">
              <a:solidFill>
                <a:schemeClr val="lt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 rot="-651377">
            <a:off x="240770" y="4435234"/>
            <a:ext cx="3395877" cy="29235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76200">
              <a:srgbClr val="000000">
                <a:alpha val="8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700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1 2 3 4 5 6  B R I D G E  S T . S A N  F R A N C I S C O ,  C A</a:t>
            </a:r>
            <a:endParaRPr i="1" sz="700">
              <a:solidFill>
                <a:schemeClr val="lt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 rot="-651529">
            <a:off x="233291" y="4036346"/>
            <a:ext cx="3452418" cy="55395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76200">
              <a:srgbClr val="000000">
                <a:alpha val="8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NOVEMBER 24</a:t>
            </a:r>
            <a:r>
              <a:rPr baseline="30000" i="1" lang="en" sz="24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TH</a:t>
            </a:r>
            <a:endParaRPr baseline="30000" i="1" sz="2400">
              <a:solidFill>
                <a:schemeClr val="lt1"/>
              </a:solidFill>
              <a:latin typeface="Open Sans ExtraBold"/>
              <a:ea typeface="Open Sans ExtraBold"/>
              <a:cs typeface="Open Sans ExtraBold"/>
              <a:sym typeface="Open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