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Rubik Distressed"/>
      <p:regular r:id="rId7"/>
    </p:embeddedFont>
    <p:embeddedFont>
      <p:font typeface="Open Sans ExtraBold"/>
      <p:bold r:id="rId8"/>
      <p:boldItalic r:id="rId9"/>
    </p:embeddedFont>
    <p:embeddedFont>
      <p:font typeface="Open Sans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45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4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bold.fntdata"/><Relationship Id="rId10" Type="http://schemas.openxmlformats.org/officeDocument/2006/relationships/font" Target="fonts/OpenSans-regular.fntdata"/><Relationship Id="rId13" Type="http://schemas.openxmlformats.org/officeDocument/2006/relationships/font" Target="fonts/OpenSans-boldItalic.fntdata"/><Relationship Id="rId12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Extra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ubikDistressed-regular.fntdata"/><Relationship Id="rId8" Type="http://schemas.openxmlformats.org/officeDocument/2006/relationships/font" Target="fonts/OpenSans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17b15e43_1_37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17b15e4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1" Type="http://schemas.openxmlformats.org/officeDocument/2006/relationships/image" Target="../media/image3.png"/><Relationship Id="rId10" Type="http://schemas.openxmlformats.org/officeDocument/2006/relationships/image" Target="../media/image6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Backgrou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86200" cy="571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Hue_Saturation 1 копія 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848638"/>
            <a:ext cx="2427049" cy="4866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Шар 1 копія 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1951" y="319775"/>
            <a:ext cx="2764250" cy="539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background1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950" y="2480025"/>
            <a:ext cx="3326001" cy="204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paper1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45852" y="3389392"/>
            <a:ext cx="1009425" cy="8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 rot="-236507">
            <a:off x="2574223" y="4093984"/>
            <a:ext cx="868454" cy="10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 O V E M B E R</a:t>
            </a:r>
            <a:endParaRPr sz="7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0" name="Google Shape;60;p13"/>
          <p:cNvSpPr txBox="1"/>
          <p:nvPr/>
        </p:nvSpPr>
        <p:spPr>
          <a:xfrm rot="-236184">
            <a:off x="162208" y="4467783"/>
            <a:ext cx="3635878" cy="353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Rubik Distressed"/>
                <a:ea typeface="Rubik Distressed"/>
                <a:cs typeface="Rubik Distressed"/>
                <a:sym typeface="Rubik Distressed"/>
              </a:rPr>
              <a:t>RAVENS </a:t>
            </a:r>
            <a:r>
              <a:rPr lang="en" sz="2300">
                <a:solidFill>
                  <a:srgbClr val="E4AB27"/>
                </a:solidFill>
                <a:latin typeface="Rubik Distressed"/>
                <a:ea typeface="Rubik Distressed"/>
                <a:cs typeface="Rubik Distressed"/>
                <a:sym typeface="Rubik Distressed"/>
              </a:rPr>
              <a:t>V</a:t>
            </a:r>
            <a:r>
              <a:rPr lang="en" sz="2300">
                <a:solidFill>
                  <a:schemeClr val="lt1"/>
                </a:solidFill>
                <a:latin typeface="Rubik Distressed"/>
                <a:ea typeface="Rubik Distressed"/>
                <a:cs typeface="Rubik Distressed"/>
                <a:sym typeface="Rubik Distressed"/>
              </a:rPr>
              <a:t> PATRIOTS</a:t>
            </a:r>
            <a:endParaRPr sz="2300">
              <a:solidFill>
                <a:schemeClr val="lt1"/>
              </a:solidFill>
              <a:latin typeface="Rubik Distressed"/>
              <a:ea typeface="Rubik Distressed"/>
              <a:cs typeface="Rubik Distressed"/>
              <a:sym typeface="Rubik Distressed"/>
            </a:endParaRPr>
          </a:p>
        </p:txBody>
      </p:sp>
      <p:pic>
        <p:nvPicPr>
          <p:cNvPr id="61" name="Google Shape;61;p13" title="day1w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7275" y="3478073"/>
            <a:ext cx="1899775" cy="78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title="game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8975" y="2589725"/>
            <a:ext cx="2836951" cy="84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 rot="-236399">
            <a:off x="2237966" y="3446288"/>
            <a:ext cx="1362219" cy="784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chemeClr val="lt1"/>
                </a:solidFill>
                <a:latin typeface="Rubik Distressed"/>
                <a:ea typeface="Rubik Distressed"/>
                <a:cs typeface="Rubik Distressed"/>
                <a:sym typeface="Rubik Distressed"/>
              </a:rPr>
              <a:t>12</a:t>
            </a:r>
            <a:endParaRPr sz="5100">
              <a:solidFill>
                <a:schemeClr val="lt1"/>
              </a:solidFill>
              <a:latin typeface="Rubik Distressed"/>
              <a:ea typeface="Rubik Distressed"/>
              <a:cs typeface="Rubik Distressed"/>
              <a:sym typeface="Rubik Distressed"/>
            </a:endParaRPr>
          </a:p>
        </p:txBody>
      </p:sp>
      <p:sp>
        <p:nvSpPr>
          <p:cNvPr id="64" name="Google Shape;64;p13"/>
          <p:cNvSpPr txBox="1"/>
          <p:nvPr/>
        </p:nvSpPr>
        <p:spPr>
          <a:xfrm rot="-236507">
            <a:off x="2505124" y="3475483"/>
            <a:ext cx="868454" cy="115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 A T U R D A Y</a:t>
            </a:r>
            <a:endParaRPr b="1" sz="7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" name="Google Shape;65;p13" title="13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5012456"/>
            <a:ext cx="3886200" cy="70408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 rot="-236184">
            <a:off x="201358" y="4821346"/>
            <a:ext cx="3635878" cy="353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4AB27"/>
                </a:solidFill>
                <a:latin typeface="Open Sans"/>
                <a:ea typeface="Open Sans"/>
                <a:cs typeface="Open Sans"/>
                <a:sym typeface="Open Sans"/>
              </a:rPr>
              <a:t>AT</a:t>
            </a:r>
            <a:r>
              <a:rPr b="1" lang="en" sz="2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JACKSON’S PUB</a:t>
            </a:r>
            <a:endParaRPr b="1" sz="2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 rot="-236184">
            <a:off x="197158" y="5175916"/>
            <a:ext cx="3635878" cy="242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123.123.1234 I 123 EAST SIDE I MIAMI, FL 12345</a:t>
            </a:r>
            <a:endParaRPr sz="8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WWW.YOURPUBNAME.LTD</a:t>
            </a: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" name="Google Shape;68;p13" title="Adjustments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38862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