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Open Sans SemiBold"/>
      <p:regular r:id="rId11"/>
      <p:bold r:id="rId12"/>
      <p:italic r:id="rId13"/>
      <p:boldItalic r:id="rId14"/>
    </p:embeddedFont>
    <p:embeddedFont>
      <p:font typeface="Passion One"/>
      <p:regular r:id="rId15"/>
      <p:bold r:id="rId16"/>
    </p:embeddedFont>
    <p:embeddedFont>
      <p:font typeface="DM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54">
          <p15:clr>
            <a:srgbClr val="747775"/>
          </p15:clr>
        </p15:guide>
        <p15:guide id="2" pos="4309">
          <p15:clr>
            <a:srgbClr val="747775"/>
          </p15:clr>
        </p15:guide>
        <p15:guide id="3" orient="horz" pos="647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4"/>
        <p:guide pos="4309"/>
        <p:guide pos="647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Italic.fntdata"/><Relationship Id="rId11" Type="http://schemas.openxmlformats.org/officeDocument/2006/relationships/font" Target="fonts/OpenSansSemiBold-regular.fntdata"/><Relationship Id="rId10" Type="http://schemas.openxmlformats.org/officeDocument/2006/relationships/font" Target="fonts/Poppins-boldItalic.fntdata"/><Relationship Id="rId13" Type="http://schemas.openxmlformats.org/officeDocument/2006/relationships/font" Target="fonts/OpenSansSemiBold-italic.fntdata"/><Relationship Id="rId12" Type="http://schemas.openxmlformats.org/officeDocument/2006/relationships/font" Target="fonts/OpenSans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5" Type="http://schemas.openxmlformats.org/officeDocument/2006/relationships/font" Target="fonts/PassionOne-regular.fntdata"/><Relationship Id="rId14" Type="http://schemas.openxmlformats.org/officeDocument/2006/relationships/font" Target="fonts/OpenSansSemiBold-boldItalic.fntdata"/><Relationship Id="rId17" Type="http://schemas.openxmlformats.org/officeDocument/2006/relationships/font" Target="fonts/DMSans-regular.fntdata"/><Relationship Id="rId16" Type="http://schemas.openxmlformats.org/officeDocument/2006/relationships/font" Target="fonts/PassionOne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italic.fntdata"/><Relationship Id="rId6" Type="http://schemas.openxmlformats.org/officeDocument/2006/relationships/slide" Target="slides/slide1.xml"/><Relationship Id="rId18" Type="http://schemas.openxmlformats.org/officeDocument/2006/relationships/font" Target="fonts/DMSans-bold.fntdata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7103" l="0" r="0" t="0"/>
          <a:stretch/>
        </p:blipFill>
        <p:spPr>
          <a:xfrm>
            <a:off x="0" y="-1"/>
            <a:ext cx="7560000" cy="60600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50" y="5457075"/>
            <a:ext cx="7560000" cy="3832500"/>
          </a:xfrm>
          <a:prstGeom prst="rect">
            <a:avLst/>
          </a:prstGeom>
          <a:solidFill>
            <a:srgbClr val="76C5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079000" y="471745"/>
            <a:ext cx="340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Organization Name</a:t>
            </a:r>
            <a:endParaRPr sz="1800">
              <a:solidFill>
                <a:srgbClr val="231F2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39200" y="901700"/>
            <a:ext cx="4481700" cy="2355000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200">
                <a:solidFill>
                  <a:srgbClr val="3B9B5D"/>
                </a:solidFill>
                <a:latin typeface="Poppins"/>
                <a:ea typeface="Poppins"/>
                <a:cs typeface="Poppins"/>
                <a:sym typeface="Poppins"/>
              </a:rPr>
              <a:t>Food</a:t>
            </a:r>
            <a:endParaRPr b="1" sz="10200">
              <a:solidFill>
                <a:srgbClr val="3B9B5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200">
                <a:solidFill>
                  <a:srgbClr val="3B9B5D"/>
                </a:solidFill>
                <a:latin typeface="Poppins"/>
                <a:ea typeface="Poppins"/>
                <a:cs typeface="Poppins"/>
                <a:sym typeface="Poppins"/>
              </a:rPr>
              <a:t>Drive </a:t>
            </a:r>
            <a:endParaRPr b="1" sz="10200">
              <a:solidFill>
                <a:srgbClr val="3B9B5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20000" y="5949550"/>
            <a:ext cx="36462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MOST NEEDED </a:t>
            </a:r>
            <a:endParaRPr b="1" sz="4100">
              <a:solidFill>
                <a:schemeClr val="lt1"/>
              </a:solidFill>
              <a:latin typeface="Passion One"/>
              <a:ea typeface="Passion One"/>
              <a:cs typeface="Passion One"/>
              <a:sym typeface="Passion On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ITEMS</a:t>
            </a:r>
            <a:r>
              <a:rPr b="1" lang="ru" sz="41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:</a:t>
            </a:r>
            <a:endParaRPr b="1" sz="4100">
              <a:solidFill>
                <a:schemeClr val="lt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720000" y="7353972"/>
            <a:ext cx="32637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Pasta, canned vegetables,</a:t>
            </a:r>
            <a:endParaRPr sz="1600">
              <a:solidFill>
                <a:srgbClr val="231F2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rice, canned foods, snack, juice box, cereal, fruits, milk, </a:t>
            </a:r>
            <a:r>
              <a:rPr lang="ru" sz="1600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coffee</a:t>
            </a:r>
            <a:r>
              <a:rPr lang="ru" sz="1600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, sugar, tea, sandwiches.</a:t>
            </a:r>
            <a:endParaRPr sz="1600">
              <a:solidFill>
                <a:srgbClr val="231F2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4265550" y="9654657"/>
            <a:ext cx="2574600" cy="621300"/>
            <a:chOff x="4265550" y="9654657"/>
            <a:chExt cx="2574600" cy="621300"/>
          </a:xfrm>
        </p:grpSpPr>
        <p:sp>
          <p:nvSpPr>
            <p:cNvPr id="61" name="Google Shape;61;p13"/>
            <p:cNvSpPr/>
            <p:nvPr/>
          </p:nvSpPr>
          <p:spPr>
            <a:xfrm>
              <a:off x="4265550" y="9654657"/>
              <a:ext cx="2574600" cy="621300"/>
            </a:xfrm>
            <a:prstGeom prst="rect">
              <a:avLst/>
            </a:prstGeom>
            <a:solidFill>
              <a:srgbClr val="3B9B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4393350" y="9780657"/>
              <a:ext cx="2319000" cy="369300"/>
            </a:xfrm>
            <a:prstGeom prst="rect">
              <a:avLst/>
            </a:prstGeom>
            <a:solidFill>
              <a:srgbClr val="3B9B5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4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SUN/07.08.2024</a:t>
              </a:r>
              <a:endParaRPr b="1" sz="24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720000" y="9620137"/>
            <a:ext cx="3263700" cy="700287"/>
            <a:chOff x="720000" y="9620137"/>
            <a:chExt cx="3263700" cy="700287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720000" y="9620137"/>
              <a:ext cx="326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231F20"/>
                  </a:solidFill>
                  <a:latin typeface="DM Sans"/>
                  <a:ea typeface="DM Sans"/>
                  <a:cs typeface="DM Sans"/>
                  <a:sym typeface="DM Sans"/>
                </a:rPr>
                <a:t>FOR MORE INFORMATION</a:t>
              </a:r>
              <a:endParaRPr b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720000" y="9889324"/>
              <a:ext cx="3263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231F20"/>
                  </a:solidFill>
                  <a:latin typeface="DM Sans"/>
                  <a:ea typeface="DM Sans"/>
                  <a:cs typeface="DM Sans"/>
                  <a:sym typeface="DM Sans"/>
                </a:rPr>
                <a:t>+123-456-7890</a:t>
              </a:r>
              <a:endParaRPr b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231F20"/>
                  </a:solidFill>
                  <a:latin typeface="DM Sans"/>
                  <a:ea typeface="DM Sans"/>
                  <a:cs typeface="DM Sans"/>
                  <a:sym typeface="DM Sans"/>
                </a:rPr>
                <a:t>www.reallygreatsite.com</a:t>
              </a:r>
              <a:endParaRPr b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3506300" y="5949550"/>
            <a:ext cx="4053700" cy="3175575"/>
            <a:chOff x="3548475" y="5949550"/>
            <a:chExt cx="4053700" cy="3175575"/>
          </a:xfrm>
        </p:grpSpPr>
        <p:pic>
          <p:nvPicPr>
            <p:cNvPr id="67" name="Google Shape;67;p13"/>
            <p:cNvPicPr preferRelativeResize="0"/>
            <p:nvPr/>
          </p:nvPicPr>
          <p:blipFill rotWithShape="1">
            <a:blip r:embed="rId4">
              <a:alphaModFix/>
            </a:blip>
            <a:srcRect b="-5320" l="3038" r="10388" t="5319"/>
            <a:stretch/>
          </p:blipFill>
          <p:spPr>
            <a:xfrm>
              <a:off x="3548475" y="8331200"/>
              <a:ext cx="4053700" cy="793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45449" y="5949550"/>
              <a:ext cx="2432389" cy="2831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