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Cinzel"/>
      <p:regular r:id="rId8"/>
      <p:bold r:id="rId9"/>
    </p:embeddedFont>
    <p:embeddedFont>
      <p:font typeface="DM Sa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70">
          <p15:clr>
            <a:srgbClr val="747775"/>
          </p15:clr>
        </p15:guide>
        <p15:guide id="2" pos="6123">
          <p15:clr>
            <a:srgbClr val="747775"/>
          </p15:clr>
        </p15:guide>
        <p15:guide id="3" pos="3168">
          <p15:clr>
            <a:srgbClr val="747775"/>
          </p15:clr>
        </p15:guide>
        <p15:guide id="4" orient="horz" pos="680">
          <p15:clr>
            <a:srgbClr val="747775"/>
          </p15:clr>
        </p15:guide>
        <p15:guide id="5" orient="horz" pos="3644">
          <p15:clr>
            <a:srgbClr val="747775"/>
          </p15:clr>
        </p15:guide>
        <p15:guide id="6" pos="3322">
          <p15:clr>
            <a:srgbClr val="747775"/>
          </p15:clr>
        </p15:guide>
        <p15:guide id="7" orient="horz" pos="992">
          <p15:clr>
            <a:srgbClr val="747775"/>
          </p15:clr>
        </p15:guide>
        <p15:guide id="8" orient="horz" pos="77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
        <p:guide pos="6123"/>
        <p:guide pos="3168"/>
        <p:guide pos="680" orient="horz"/>
        <p:guide pos="3644" orient="horz"/>
        <p:guide pos="3322"/>
        <p:guide pos="992" orient="horz"/>
        <p:guide pos="776"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DMSans-bold.fntdata"/><Relationship Id="rId10" Type="http://schemas.openxmlformats.org/officeDocument/2006/relationships/font" Target="fonts/DMSans-regular.fntdata"/><Relationship Id="rId13" Type="http://schemas.openxmlformats.org/officeDocument/2006/relationships/font" Target="fonts/DMSans-boldItalic.fntdata"/><Relationship Id="rId12" Type="http://schemas.openxmlformats.org/officeDocument/2006/relationships/font" Target="fonts/DM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inzel-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inzel-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16845b792_0_6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16845b79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jpg"/><Relationship Id="rId11" Type="http://schemas.openxmlformats.org/officeDocument/2006/relationships/image" Target="../media/image5.png"/><Relationship Id="rId10" Type="http://schemas.openxmlformats.org/officeDocument/2006/relationships/image" Target="../media/image6.png"/><Relationship Id="rId12"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12.jpg"/><Relationship Id="rId6" Type="http://schemas.openxmlformats.org/officeDocument/2006/relationships/image" Target="../media/image15.jp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12349" t="0"/>
          <a:stretch/>
        </p:blipFill>
        <p:spPr>
          <a:xfrm>
            <a:off x="0" y="1080000"/>
            <a:ext cx="5209248" cy="3969426"/>
          </a:xfrm>
          <a:prstGeom prst="rect">
            <a:avLst/>
          </a:prstGeom>
          <a:noFill/>
          <a:ln>
            <a:noFill/>
          </a:ln>
        </p:spPr>
      </p:pic>
      <p:pic>
        <p:nvPicPr>
          <p:cNvPr id="55" name="Google Shape;55;p13"/>
          <p:cNvPicPr preferRelativeResize="0"/>
          <p:nvPr/>
        </p:nvPicPr>
        <p:blipFill rotWithShape="1">
          <a:blip r:embed="rId4">
            <a:alphaModFix/>
          </a:blip>
          <a:srcRect b="-8014" l="38721" r="14206" t="0"/>
          <a:stretch/>
        </p:blipFill>
        <p:spPr>
          <a:xfrm flipH="1">
            <a:off x="5029198" y="0"/>
            <a:ext cx="2594375" cy="7442852"/>
          </a:xfrm>
          <a:prstGeom prst="rect">
            <a:avLst/>
          </a:prstGeom>
          <a:noFill/>
          <a:ln>
            <a:noFill/>
          </a:ln>
        </p:spPr>
      </p:pic>
      <p:sp>
        <p:nvSpPr>
          <p:cNvPr id="56" name="Google Shape;56;p13"/>
          <p:cNvSpPr/>
          <p:nvPr/>
        </p:nvSpPr>
        <p:spPr>
          <a:xfrm>
            <a:off x="5029200" y="5785550"/>
            <a:ext cx="2793000" cy="19869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p:nvPr/>
        </p:nvSpPr>
        <p:spPr>
          <a:xfrm>
            <a:off x="7623575" y="5785550"/>
            <a:ext cx="2434800" cy="1986900"/>
          </a:xfrm>
          <a:prstGeom prst="rect">
            <a:avLst/>
          </a:prstGeom>
          <a:solidFill>
            <a:srgbClr val="4A7F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p:nvPr/>
        </p:nvSpPr>
        <p:spPr>
          <a:xfrm>
            <a:off x="1525775" y="365475"/>
            <a:ext cx="70116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txBox="1"/>
          <p:nvPr/>
        </p:nvSpPr>
        <p:spPr>
          <a:xfrm>
            <a:off x="256717" y="341625"/>
            <a:ext cx="10680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A3448"/>
                </a:solidFill>
                <a:latin typeface="DM Sans"/>
                <a:ea typeface="DM Sans"/>
                <a:cs typeface="DM Sans"/>
                <a:sym typeface="DM Sans"/>
              </a:rPr>
              <a:t>BOOK NOW</a:t>
            </a:r>
            <a:endParaRPr>
              <a:solidFill>
                <a:srgbClr val="1A3448"/>
              </a:solidFill>
              <a:latin typeface="DM Sans"/>
              <a:ea typeface="DM Sans"/>
              <a:cs typeface="DM Sans"/>
              <a:sym typeface="DM Sans"/>
            </a:endParaRPr>
          </a:p>
        </p:txBody>
      </p:sp>
      <p:sp>
        <p:nvSpPr>
          <p:cNvPr id="60" name="Google Shape;60;p13"/>
          <p:cNvSpPr txBox="1"/>
          <p:nvPr/>
        </p:nvSpPr>
        <p:spPr>
          <a:xfrm>
            <a:off x="8651992" y="341625"/>
            <a:ext cx="10680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A3448"/>
                </a:solidFill>
                <a:latin typeface="DM Sans"/>
                <a:ea typeface="DM Sans"/>
                <a:cs typeface="DM Sans"/>
                <a:sym typeface="DM Sans"/>
              </a:rPr>
              <a:t>BOOK NOW</a:t>
            </a:r>
            <a:endParaRPr>
              <a:solidFill>
                <a:srgbClr val="1A3448"/>
              </a:solidFill>
              <a:latin typeface="DM Sans"/>
              <a:ea typeface="DM Sans"/>
              <a:cs typeface="DM Sans"/>
              <a:sym typeface="DM Sans"/>
            </a:endParaRPr>
          </a:p>
        </p:txBody>
      </p:sp>
      <p:sp>
        <p:nvSpPr>
          <p:cNvPr id="61" name="Google Shape;61;p13"/>
          <p:cNvSpPr/>
          <p:nvPr/>
        </p:nvSpPr>
        <p:spPr>
          <a:xfrm>
            <a:off x="7184900" y="2751675"/>
            <a:ext cx="28737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txBox="1"/>
          <p:nvPr/>
        </p:nvSpPr>
        <p:spPr>
          <a:xfrm>
            <a:off x="6502197" y="912897"/>
            <a:ext cx="3439500" cy="1569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5100">
                <a:solidFill>
                  <a:srgbClr val="1A3448"/>
                </a:solidFill>
                <a:latin typeface="DM Sans"/>
                <a:ea typeface="DM Sans"/>
                <a:cs typeface="DM Sans"/>
                <a:sym typeface="DM Sans"/>
              </a:rPr>
              <a:t>YACHT </a:t>
            </a:r>
            <a:endParaRPr b="1" sz="5100">
              <a:solidFill>
                <a:srgbClr val="1A3448"/>
              </a:solidFill>
              <a:latin typeface="DM Sans"/>
              <a:ea typeface="DM Sans"/>
              <a:cs typeface="DM Sans"/>
              <a:sym typeface="DM Sans"/>
            </a:endParaRPr>
          </a:p>
          <a:p>
            <a:pPr indent="0" lvl="0" marL="0" rtl="0" algn="l">
              <a:spcBef>
                <a:spcPts val="0"/>
              </a:spcBef>
              <a:spcAft>
                <a:spcPts val="0"/>
              </a:spcAft>
              <a:buNone/>
            </a:pPr>
            <a:r>
              <a:rPr b="1" lang="ru" sz="5100">
                <a:solidFill>
                  <a:srgbClr val="1A3448"/>
                </a:solidFill>
                <a:latin typeface="DM Sans"/>
                <a:ea typeface="DM Sans"/>
                <a:cs typeface="DM Sans"/>
                <a:sym typeface="DM Sans"/>
              </a:rPr>
              <a:t>VACATION</a:t>
            </a:r>
            <a:endParaRPr b="1" sz="5100">
              <a:solidFill>
                <a:srgbClr val="1A3448"/>
              </a:solidFill>
              <a:latin typeface="DM Sans"/>
              <a:ea typeface="DM Sans"/>
              <a:cs typeface="DM Sans"/>
              <a:sym typeface="DM Sans"/>
            </a:endParaRPr>
          </a:p>
        </p:txBody>
      </p:sp>
      <p:grpSp>
        <p:nvGrpSpPr>
          <p:cNvPr id="63" name="Google Shape;63;p13"/>
          <p:cNvGrpSpPr/>
          <p:nvPr/>
        </p:nvGrpSpPr>
        <p:grpSpPr>
          <a:xfrm>
            <a:off x="5112262" y="6339199"/>
            <a:ext cx="2428277" cy="834667"/>
            <a:chOff x="5383660" y="6245700"/>
            <a:chExt cx="1915800" cy="658514"/>
          </a:xfrm>
        </p:grpSpPr>
        <p:pic>
          <p:nvPicPr>
            <p:cNvPr id="64" name="Google Shape;64;p13"/>
            <p:cNvPicPr preferRelativeResize="0"/>
            <p:nvPr/>
          </p:nvPicPr>
          <p:blipFill>
            <a:blip r:embed="rId5">
              <a:alphaModFix/>
            </a:blip>
            <a:stretch>
              <a:fillRect/>
            </a:stretch>
          </p:blipFill>
          <p:spPr>
            <a:xfrm>
              <a:off x="5773675" y="6245700"/>
              <a:ext cx="1135775" cy="481100"/>
            </a:xfrm>
            <a:prstGeom prst="rect">
              <a:avLst/>
            </a:prstGeom>
            <a:noFill/>
            <a:ln>
              <a:noFill/>
            </a:ln>
          </p:spPr>
        </p:pic>
        <p:sp>
          <p:nvSpPr>
            <p:cNvPr id="65" name="Google Shape;65;p13"/>
            <p:cNvSpPr txBox="1"/>
            <p:nvPr/>
          </p:nvSpPr>
          <p:spPr>
            <a:xfrm>
              <a:off x="5383660" y="6770715"/>
              <a:ext cx="1915800" cy="133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100">
                  <a:solidFill>
                    <a:schemeClr val="lt1"/>
                  </a:solidFill>
                  <a:latin typeface="Cinzel"/>
                  <a:ea typeface="Cinzel"/>
                  <a:cs typeface="Cinzel"/>
                  <a:sym typeface="Cinzel"/>
                </a:rPr>
                <a:t>Company Logo</a:t>
              </a:r>
              <a:endParaRPr b="1" sz="1100">
                <a:solidFill>
                  <a:schemeClr val="lt1"/>
                </a:solidFill>
                <a:latin typeface="Cinzel"/>
                <a:ea typeface="Cinzel"/>
                <a:cs typeface="Cinzel"/>
                <a:sym typeface="Cinzel"/>
              </a:endParaRPr>
            </a:p>
          </p:txBody>
        </p:sp>
      </p:grpSp>
      <p:sp>
        <p:nvSpPr>
          <p:cNvPr id="66" name="Google Shape;66;p13"/>
          <p:cNvSpPr txBox="1"/>
          <p:nvPr/>
        </p:nvSpPr>
        <p:spPr>
          <a:xfrm>
            <a:off x="7865347" y="5059950"/>
            <a:ext cx="1854600" cy="474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a:solidFill>
                  <a:srgbClr val="1A3448"/>
                </a:solidFill>
                <a:latin typeface="DM Sans"/>
                <a:ea typeface="DM Sans"/>
                <a:cs typeface="DM Sans"/>
                <a:sym typeface="DM Sans"/>
              </a:rPr>
              <a:t>Make Your </a:t>
            </a:r>
            <a:endParaRPr>
              <a:solidFill>
                <a:srgbClr val="1A3448"/>
              </a:solidFill>
              <a:latin typeface="DM Sans"/>
              <a:ea typeface="DM Sans"/>
              <a:cs typeface="DM Sans"/>
              <a:sym typeface="DM Sans"/>
            </a:endParaRPr>
          </a:p>
          <a:p>
            <a:pPr indent="0" lvl="0" marL="0" rtl="0" algn="l">
              <a:lnSpc>
                <a:spcPct val="120000"/>
              </a:lnSpc>
              <a:spcBef>
                <a:spcPts val="0"/>
              </a:spcBef>
              <a:spcAft>
                <a:spcPts val="0"/>
              </a:spcAft>
              <a:buNone/>
            </a:pPr>
            <a:r>
              <a:rPr lang="ru">
                <a:solidFill>
                  <a:srgbClr val="1A3448"/>
                </a:solidFill>
                <a:latin typeface="DM Sans"/>
                <a:ea typeface="DM Sans"/>
                <a:cs typeface="DM Sans"/>
                <a:sym typeface="DM Sans"/>
              </a:rPr>
              <a:t>Dream Come True...</a:t>
            </a:r>
            <a:endParaRPr>
              <a:solidFill>
                <a:srgbClr val="1A3448"/>
              </a:solidFill>
              <a:latin typeface="DM Sans"/>
              <a:ea typeface="DM Sans"/>
              <a:cs typeface="DM Sans"/>
              <a:sym typeface="DM Sans"/>
            </a:endParaRPr>
          </a:p>
        </p:txBody>
      </p:sp>
      <p:grpSp>
        <p:nvGrpSpPr>
          <p:cNvPr id="67" name="Google Shape;67;p13"/>
          <p:cNvGrpSpPr/>
          <p:nvPr/>
        </p:nvGrpSpPr>
        <p:grpSpPr>
          <a:xfrm>
            <a:off x="7729775" y="6439575"/>
            <a:ext cx="2222400" cy="645482"/>
            <a:chOff x="7729775" y="6439575"/>
            <a:chExt cx="2222400" cy="645482"/>
          </a:xfrm>
        </p:grpSpPr>
        <p:sp>
          <p:nvSpPr>
            <p:cNvPr id="68" name="Google Shape;68;p13"/>
            <p:cNvSpPr txBox="1"/>
            <p:nvPr/>
          </p:nvSpPr>
          <p:spPr>
            <a:xfrm>
              <a:off x="7883075" y="6915857"/>
              <a:ext cx="19158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100">
                  <a:solidFill>
                    <a:srgbClr val="D6E2E7"/>
                  </a:solidFill>
                  <a:latin typeface="Cinzel"/>
                  <a:ea typeface="Cinzel"/>
                  <a:cs typeface="Cinzel"/>
                  <a:sym typeface="Cinzel"/>
                </a:rPr>
                <a:t>www.website.com</a:t>
              </a:r>
              <a:endParaRPr b="1" sz="1100">
                <a:solidFill>
                  <a:srgbClr val="D6E2E7"/>
                </a:solidFill>
                <a:latin typeface="Cinzel"/>
                <a:ea typeface="Cinzel"/>
                <a:cs typeface="Cinzel"/>
                <a:sym typeface="Cinzel"/>
              </a:endParaRPr>
            </a:p>
          </p:txBody>
        </p:sp>
        <p:sp>
          <p:nvSpPr>
            <p:cNvPr id="69" name="Google Shape;69;p13"/>
            <p:cNvSpPr txBox="1"/>
            <p:nvPr/>
          </p:nvSpPr>
          <p:spPr>
            <a:xfrm>
              <a:off x="7729775" y="6439575"/>
              <a:ext cx="22224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300">
                  <a:solidFill>
                    <a:schemeClr val="lt1"/>
                  </a:solidFill>
                  <a:latin typeface="Cinzel"/>
                  <a:ea typeface="Cinzel"/>
                  <a:cs typeface="Cinzel"/>
                  <a:sym typeface="Cinzel"/>
                </a:rPr>
                <a:t>(111) 123-4567</a:t>
              </a:r>
              <a:endParaRPr b="1" sz="2300">
                <a:solidFill>
                  <a:schemeClr val="lt1"/>
                </a:solidFill>
                <a:latin typeface="Cinzel"/>
                <a:ea typeface="Cinzel"/>
                <a:cs typeface="Cinzel"/>
                <a:sym typeface="Cinzel"/>
              </a:endParaRPr>
            </a:p>
          </p:txBody>
        </p:sp>
      </p:grpSp>
      <p:pic>
        <p:nvPicPr>
          <p:cNvPr id="70" name="Google Shape;70;p13"/>
          <p:cNvPicPr preferRelativeResize="0"/>
          <p:nvPr/>
        </p:nvPicPr>
        <p:blipFill>
          <a:blip r:embed="rId6">
            <a:alphaModFix/>
          </a:blip>
          <a:stretch>
            <a:fillRect/>
          </a:stretch>
        </p:blipFill>
        <p:spPr>
          <a:xfrm>
            <a:off x="9357975" y="3217075"/>
            <a:ext cx="700393" cy="2316876"/>
          </a:xfrm>
          <a:prstGeom prst="rect">
            <a:avLst/>
          </a:prstGeom>
          <a:noFill/>
          <a:ln>
            <a:noFill/>
          </a:ln>
        </p:spPr>
      </p:pic>
      <p:pic>
        <p:nvPicPr>
          <p:cNvPr id="71" name="Google Shape;71;p13"/>
          <p:cNvPicPr preferRelativeResize="0"/>
          <p:nvPr/>
        </p:nvPicPr>
        <p:blipFill>
          <a:blip r:embed="rId7">
            <a:alphaModFix/>
          </a:blip>
          <a:stretch>
            <a:fillRect/>
          </a:stretch>
        </p:blipFill>
        <p:spPr>
          <a:xfrm>
            <a:off x="1360000" y="6565994"/>
            <a:ext cx="3669214" cy="1206400"/>
          </a:xfrm>
          <a:prstGeom prst="rect">
            <a:avLst/>
          </a:prstGeom>
          <a:noFill/>
          <a:ln>
            <a:noFill/>
          </a:ln>
        </p:spPr>
      </p:pic>
      <p:sp>
        <p:nvSpPr>
          <p:cNvPr id="72" name="Google Shape;72;p13"/>
          <p:cNvSpPr txBox="1"/>
          <p:nvPr/>
        </p:nvSpPr>
        <p:spPr>
          <a:xfrm>
            <a:off x="257378" y="5484287"/>
            <a:ext cx="32406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rgbClr val="1A3448"/>
                </a:solidFill>
                <a:latin typeface="DM Sans"/>
                <a:ea typeface="DM Sans"/>
                <a:cs typeface="DM Sans"/>
                <a:sym typeface="DM Sans"/>
              </a:rPr>
              <a:t>GET IN TOUCH</a:t>
            </a:r>
            <a:endParaRPr b="1" sz="2400">
              <a:solidFill>
                <a:srgbClr val="1A3448"/>
              </a:solidFill>
              <a:latin typeface="DM Sans"/>
              <a:ea typeface="DM Sans"/>
              <a:cs typeface="DM Sans"/>
              <a:sym typeface="DM Sans"/>
            </a:endParaRPr>
          </a:p>
        </p:txBody>
      </p:sp>
      <p:grpSp>
        <p:nvGrpSpPr>
          <p:cNvPr id="73" name="Google Shape;73;p13"/>
          <p:cNvGrpSpPr/>
          <p:nvPr/>
        </p:nvGrpSpPr>
        <p:grpSpPr>
          <a:xfrm>
            <a:off x="269991" y="5991629"/>
            <a:ext cx="2196909" cy="693671"/>
            <a:chOff x="269991" y="5586216"/>
            <a:chExt cx="2196909" cy="693671"/>
          </a:xfrm>
        </p:grpSpPr>
        <p:pic>
          <p:nvPicPr>
            <p:cNvPr id="74" name="Google Shape;74;p13"/>
            <p:cNvPicPr preferRelativeResize="0"/>
            <p:nvPr/>
          </p:nvPicPr>
          <p:blipFill>
            <a:blip r:embed="rId8">
              <a:alphaModFix/>
            </a:blip>
            <a:stretch>
              <a:fillRect/>
            </a:stretch>
          </p:blipFill>
          <p:spPr>
            <a:xfrm>
              <a:off x="269991" y="5586216"/>
              <a:ext cx="259875" cy="259900"/>
            </a:xfrm>
            <a:prstGeom prst="rect">
              <a:avLst/>
            </a:prstGeom>
            <a:noFill/>
            <a:ln>
              <a:noFill/>
            </a:ln>
          </p:spPr>
        </p:pic>
        <p:sp>
          <p:nvSpPr>
            <p:cNvPr id="75" name="Google Shape;75;p13"/>
            <p:cNvSpPr txBox="1"/>
            <p:nvPr/>
          </p:nvSpPr>
          <p:spPr>
            <a:xfrm>
              <a:off x="270001" y="5925887"/>
              <a:ext cx="21969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A3448"/>
                  </a:solidFill>
                  <a:latin typeface="DM Sans"/>
                  <a:ea typeface="DM Sans"/>
                  <a:cs typeface="DM Sans"/>
                  <a:sym typeface="DM Sans"/>
                </a:rPr>
                <a:t>6592 Abraham Row, Biankashire, Rhode Island, 30167</a:t>
              </a:r>
              <a:endParaRPr sz="1000">
                <a:solidFill>
                  <a:srgbClr val="1A3448"/>
                </a:solidFill>
                <a:latin typeface="DM Sans"/>
                <a:ea typeface="DM Sans"/>
                <a:cs typeface="DM Sans"/>
                <a:sym typeface="DM Sans"/>
              </a:endParaRPr>
            </a:p>
          </p:txBody>
        </p:sp>
      </p:grpSp>
      <p:grpSp>
        <p:nvGrpSpPr>
          <p:cNvPr id="76" name="Google Shape;76;p13"/>
          <p:cNvGrpSpPr/>
          <p:nvPr/>
        </p:nvGrpSpPr>
        <p:grpSpPr>
          <a:xfrm>
            <a:off x="2761425" y="5991629"/>
            <a:ext cx="1684800" cy="693659"/>
            <a:chOff x="2761425" y="5586216"/>
            <a:chExt cx="1684800" cy="693659"/>
          </a:xfrm>
        </p:grpSpPr>
        <p:pic>
          <p:nvPicPr>
            <p:cNvPr id="77" name="Google Shape;77;p13"/>
            <p:cNvPicPr preferRelativeResize="0"/>
            <p:nvPr/>
          </p:nvPicPr>
          <p:blipFill>
            <a:blip r:embed="rId9">
              <a:alphaModFix/>
            </a:blip>
            <a:stretch>
              <a:fillRect/>
            </a:stretch>
          </p:blipFill>
          <p:spPr>
            <a:xfrm>
              <a:off x="2774241" y="5586216"/>
              <a:ext cx="259875" cy="259900"/>
            </a:xfrm>
            <a:prstGeom prst="rect">
              <a:avLst/>
            </a:prstGeom>
            <a:noFill/>
            <a:ln>
              <a:noFill/>
            </a:ln>
          </p:spPr>
        </p:pic>
        <p:sp>
          <p:nvSpPr>
            <p:cNvPr id="78" name="Google Shape;78;p13"/>
            <p:cNvSpPr txBox="1"/>
            <p:nvPr/>
          </p:nvSpPr>
          <p:spPr>
            <a:xfrm>
              <a:off x="2761425" y="5925875"/>
              <a:ext cx="1684800" cy="354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rgbClr val="1A3448"/>
                  </a:solidFill>
                  <a:latin typeface="DM Sans"/>
                  <a:ea typeface="DM Sans"/>
                  <a:cs typeface="DM Sans"/>
                  <a:sym typeface="DM Sans"/>
                </a:rPr>
                <a:t>(111)-123-4567</a:t>
              </a:r>
              <a:endParaRPr sz="1000">
                <a:solidFill>
                  <a:srgbClr val="1A3448"/>
                </a:solidFill>
                <a:latin typeface="DM Sans"/>
                <a:ea typeface="DM Sans"/>
                <a:cs typeface="DM Sans"/>
                <a:sym typeface="DM Sans"/>
              </a:endParaRPr>
            </a:p>
            <a:p>
              <a:pPr indent="0" lvl="0" marL="0" rtl="0" algn="l">
                <a:lnSpc>
                  <a:spcPct val="130000"/>
                </a:lnSpc>
                <a:spcBef>
                  <a:spcPts val="0"/>
                </a:spcBef>
                <a:spcAft>
                  <a:spcPts val="0"/>
                </a:spcAft>
                <a:buNone/>
              </a:pPr>
              <a:r>
                <a:rPr lang="ru" sz="1000">
                  <a:solidFill>
                    <a:srgbClr val="1A3448"/>
                  </a:solidFill>
                  <a:latin typeface="DM Sans"/>
                  <a:ea typeface="DM Sans"/>
                  <a:cs typeface="DM Sans"/>
                  <a:sym typeface="DM Sans"/>
                </a:rPr>
                <a:t>(000)-321-7654</a:t>
              </a:r>
              <a:endParaRPr sz="1000">
                <a:solidFill>
                  <a:srgbClr val="1A3448"/>
                </a:solidFill>
                <a:latin typeface="DM Sans"/>
                <a:ea typeface="DM Sans"/>
                <a:cs typeface="DM Sans"/>
                <a:sym typeface="DM Sans"/>
              </a:endParaRPr>
            </a:p>
          </p:txBody>
        </p:sp>
      </p:grpSp>
      <p:grpSp>
        <p:nvGrpSpPr>
          <p:cNvPr id="79" name="Google Shape;79;p13"/>
          <p:cNvGrpSpPr/>
          <p:nvPr/>
        </p:nvGrpSpPr>
        <p:grpSpPr>
          <a:xfrm>
            <a:off x="269991" y="6888782"/>
            <a:ext cx="1854606" cy="488510"/>
            <a:chOff x="269991" y="6483369"/>
            <a:chExt cx="1854606" cy="488510"/>
          </a:xfrm>
        </p:grpSpPr>
        <p:pic>
          <p:nvPicPr>
            <p:cNvPr id="80" name="Google Shape;80;p13"/>
            <p:cNvPicPr preferRelativeResize="0"/>
            <p:nvPr/>
          </p:nvPicPr>
          <p:blipFill>
            <a:blip r:embed="rId10">
              <a:alphaModFix/>
            </a:blip>
            <a:stretch>
              <a:fillRect/>
            </a:stretch>
          </p:blipFill>
          <p:spPr>
            <a:xfrm>
              <a:off x="269991" y="6483369"/>
              <a:ext cx="259875" cy="257044"/>
            </a:xfrm>
            <a:prstGeom prst="rect">
              <a:avLst/>
            </a:prstGeom>
            <a:noFill/>
            <a:ln>
              <a:noFill/>
            </a:ln>
          </p:spPr>
        </p:pic>
        <p:sp>
          <p:nvSpPr>
            <p:cNvPr id="81" name="Google Shape;81;p13"/>
            <p:cNvSpPr txBox="1"/>
            <p:nvPr/>
          </p:nvSpPr>
          <p:spPr>
            <a:xfrm>
              <a:off x="269997" y="6817979"/>
              <a:ext cx="18546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1A3448"/>
                  </a:solidFill>
                  <a:latin typeface="DM Sans"/>
                  <a:ea typeface="DM Sans"/>
                  <a:cs typeface="DM Sans"/>
                  <a:sym typeface="DM Sans"/>
                </a:rPr>
                <a:t>www.website.com</a:t>
              </a:r>
              <a:endParaRPr sz="1000">
                <a:solidFill>
                  <a:srgbClr val="1A3448"/>
                </a:solidFill>
                <a:latin typeface="DM Sans"/>
                <a:ea typeface="DM Sans"/>
                <a:cs typeface="DM Sans"/>
                <a:sym typeface="DM Sans"/>
              </a:endParaRPr>
            </a:p>
          </p:txBody>
        </p:sp>
      </p:grpSp>
      <p:sp>
        <p:nvSpPr>
          <p:cNvPr id="82" name="Google Shape;82;p13"/>
          <p:cNvSpPr/>
          <p:nvPr/>
        </p:nvSpPr>
        <p:spPr>
          <a:xfrm>
            <a:off x="0" y="5049425"/>
            <a:ext cx="50292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3" name="Google Shape;83;p13"/>
          <p:cNvGrpSpPr/>
          <p:nvPr/>
        </p:nvGrpSpPr>
        <p:grpSpPr>
          <a:xfrm>
            <a:off x="3580526" y="1237302"/>
            <a:ext cx="1456882" cy="664565"/>
            <a:chOff x="5626260" y="6245700"/>
            <a:chExt cx="1430700" cy="652622"/>
          </a:xfrm>
        </p:grpSpPr>
        <p:pic>
          <p:nvPicPr>
            <p:cNvPr id="84" name="Google Shape;84;p13"/>
            <p:cNvPicPr preferRelativeResize="0"/>
            <p:nvPr/>
          </p:nvPicPr>
          <p:blipFill>
            <a:blip r:embed="rId5">
              <a:alphaModFix/>
            </a:blip>
            <a:stretch>
              <a:fillRect/>
            </a:stretch>
          </p:blipFill>
          <p:spPr>
            <a:xfrm>
              <a:off x="5773675" y="6245700"/>
              <a:ext cx="1135775" cy="481100"/>
            </a:xfrm>
            <a:prstGeom prst="rect">
              <a:avLst/>
            </a:prstGeom>
            <a:noFill/>
            <a:ln>
              <a:noFill/>
            </a:ln>
          </p:spPr>
        </p:pic>
        <p:sp>
          <p:nvSpPr>
            <p:cNvPr id="85" name="Google Shape;85;p13"/>
            <p:cNvSpPr txBox="1"/>
            <p:nvPr/>
          </p:nvSpPr>
          <p:spPr>
            <a:xfrm>
              <a:off x="5626260" y="6747122"/>
              <a:ext cx="1430700" cy="151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Cinzel"/>
                  <a:ea typeface="Cinzel"/>
                  <a:cs typeface="Cinzel"/>
                  <a:sym typeface="Cinzel"/>
                </a:rPr>
                <a:t>Company Logo</a:t>
              </a:r>
              <a:endParaRPr b="1" sz="1000">
                <a:solidFill>
                  <a:schemeClr val="lt1"/>
                </a:solidFill>
                <a:latin typeface="Cinzel"/>
                <a:ea typeface="Cinzel"/>
                <a:cs typeface="Cinzel"/>
                <a:sym typeface="Cinzel"/>
              </a:endParaRPr>
            </a:p>
          </p:txBody>
        </p:sp>
      </p:grpSp>
      <p:pic>
        <p:nvPicPr>
          <p:cNvPr id="86" name="Google Shape;86;p13"/>
          <p:cNvPicPr preferRelativeResize="0"/>
          <p:nvPr/>
        </p:nvPicPr>
        <p:blipFill>
          <a:blip r:embed="rId11">
            <a:alphaModFix/>
          </a:blip>
          <a:stretch>
            <a:fillRect/>
          </a:stretch>
        </p:blipFill>
        <p:spPr>
          <a:xfrm>
            <a:off x="1930853" y="4540825"/>
            <a:ext cx="3098674" cy="508600"/>
          </a:xfrm>
          <a:prstGeom prst="rect">
            <a:avLst/>
          </a:prstGeom>
          <a:noFill/>
          <a:ln>
            <a:noFill/>
          </a:ln>
        </p:spPr>
      </p:pic>
      <p:pic>
        <p:nvPicPr>
          <p:cNvPr id="87" name="Google Shape;87;p13"/>
          <p:cNvPicPr preferRelativeResize="0"/>
          <p:nvPr/>
        </p:nvPicPr>
        <p:blipFill>
          <a:blip r:embed="rId12">
            <a:alphaModFix/>
          </a:blip>
          <a:stretch>
            <a:fillRect/>
          </a:stretch>
        </p:blipFill>
        <p:spPr>
          <a:xfrm>
            <a:off x="2" y="1071572"/>
            <a:ext cx="2428300" cy="7814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b="0" l="15615" r="36084" t="34426"/>
          <a:stretch/>
        </p:blipFill>
        <p:spPr>
          <a:xfrm>
            <a:off x="4888875" y="4458025"/>
            <a:ext cx="1589699" cy="3238175"/>
          </a:xfrm>
          <a:prstGeom prst="rect">
            <a:avLst/>
          </a:prstGeom>
          <a:noFill/>
          <a:ln>
            <a:noFill/>
          </a:ln>
        </p:spPr>
      </p:pic>
      <p:pic>
        <p:nvPicPr>
          <p:cNvPr id="93" name="Google Shape;93;p14"/>
          <p:cNvPicPr preferRelativeResize="0"/>
          <p:nvPr/>
        </p:nvPicPr>
        <p:blipFill>
          <a:blip r:embed="rId4">
            <a:alphaModFix/>
          </a:blip>
          <a:stretch>
            <a:fillRect/>
          </a:stretch>
        </p:blipFill>
        <p:spPr>
          <a:xfrm>
            <a:off x="-1" y="5385046"/>
            <a:ext cx="2526075" cy="2387355"/>
          </a:xfrm>
          <a:prstGeom prst="rect">
            <a:avLst/>
          </a:prstGeom>
          <a:noFill/>
          <a:ln>
            <a:noFill/>
          </a:ln>
        </p:spPr>
      </p:pic>
      <p:sp>
        <p:nvSpPr>
          <p:cNvPr id="94" name="Google Shape;94;p14"/>
          <p:cNvSpPr/>
          <p:nvPr/>
        </p:nvSpPr>
        <p:spPr>
          <a:xfrm>
            <a:off x="1539050" y="365475"/>
            <a:ext cx="70116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4"/>
          <p:cNvSpPr txBox="1"/>
          <p:nvPr/>
        </p:nvSpPr>
        <p:spPr>
          <a:xfrm>
            <a:off x="269992" y="341625"/>
            <a:ext cx="10680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1A3448"/>
                </a:solidFill>
                <a:latin typeface="DM Sans"/>
                <a:ea typeface="DM Sans"/>
                <a:cs typeface="DM Sans"/>
                <a:sym typeface="DM Sans"/>
              </a:rPr>
              <a:t>BOOK NOW</a:t>
            </a:r>
            <a:endParaRPr>
              <a:solidFill>
                <a:srgbClr val="1A3448"/>
              </a:solidFill>
              <a:latin typeface="DM Sans"/>
              <a:ea typeface="DM Sans"/>
              <a:cs typeface="DM Sans"/>
              <a:sym typeface="DM Sans"/>
            </a:endParaRPr>
          </a:p>
        </p:txBody>
      </p:sp>
      <p:sp>
        <p:nvSpPr>
          <p:cNvPr id="96" name="Google Shape;96;p14"/>
          <p:cNvSpPr txBox="1"/>
          <p:nvPr/>
        </p:nvSpPr>
        <p:spPr>
          <a:xfrm>
            <a:off x="8665267" y="341625"/>
            <a:ext cx="10680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rgbClr val="1A3448"/>
                </a:solidFill>
                <a:latin typeface="DM Sans"/>
                <a:ea typeface="DM Sans"/>
                <a:cs typeface="DM Sans"/>
                <a:sym typeface="DM Sans"/>
              </a:rPr>
              <a:t>BOOK NOW</a:t>
            </a:r>
            <a:endParaRPr>
              <a:solidFill>
                <a:srgbClr val="1A3448"/>
              </a:solidFill>
              <a:latin typeface="DM Sans"/>
              <a:ea typeface="DM Sans"/>
              <a:cs typeface="DM Sans"/>
              <a:sym typeface="DM Sans"/>
            </a:endParaRPr>
          </a:p>
        </p:txBody>
      </p:sp>
      <p:sp>
        <p:nvSpPr>
          <p:cNvPr id="97" name="Google Shape;97;p14"/>
          <p:cNvSpPr txBox="1"/>
          <p:nvPr/>
        </p:nvSpPr>
        <p:spPr>
          <a:xfrm>
            <a:off x="5271375" y="992644"/>
            <a:ext cx="2315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rgbClr val="1A3448"/>
                </a:solidFill>
                <a:latin typeface="DM Sans"/>
                <a:ea typeface="DM Sans"/>
                <a:cs typeface="DM Sans"/>
                <a:sym typeface="DM Sans"/>
              </a:rPr>
              <a:t>MODULE 1 </a:t>
            </a:r>
            <a:endParaRPr b="1" sz="2400">
              <a:solidFill>
                <a:srgbClr val="1A3448"/>
              </a:solidFill>
              <a:latin typeface="DM Sans"/>
              <a:ea typeface="DM Sans"/>
              <a:cs typeface="DM Sans"/>
              <a:sym typeface="DM Sans"/>
            </a:endParaRPr>
          </a:p>
        </p:txBody>
      </p:sp>
      <p:sp>
        <p:nvSpPr>
          <p:cNvPr id="98" name="Google Shape;98;p14"/>
          <p:cNvSpPr/>
          <p:nvPr/>
        </p:nvSpPr>
        <p:spPr>
          <a:xfrm>
            <a:off x="0" y="6329350"/>
            <a:ext cx="23865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9" name="Google Shape;99;p14"/>
          <p:cNvPicPr preferRelativeResize="0"/>
          <p:nvPr/>
        </p:nvPicPr>
        <p:blipFill rotWithShape="1">
          <a:blip r:embed="rId5">
            <a:alphaModFix/>
          </a:blip>
          <a:srcRect b="882" l="31237" r="34317" t="29049"/>
          <a:stretch/>
        </p:blipFill>
        <p:spPr>
          <a:xfrm>
            <a:off x="2836575" y="1080000"/>
            <a:ext cx="2192623" cy="6692398"/>
          </a:xfrm>
          <a:prstGeom prst="rect">
            <a:avLst/>
          </a:prstGeom>
          <a:noFill/>
          <a:ln>
            <a:noFill/>
          </a:ln>
        </p:spPr>
      </p:pic>
      <p:sp>
        <p:nvSpPr>
          <p:cNvPr id="100" name="Google Shape;100;p14"/>
          <p:cNvSpPr txBox="1"/>
          <p:nvPr/>
        </p:nvSpPr>
        <p:spPr>
          <a:xfrm>
            <a:off x="270001" y="970042"/>
            <a:ext cx="23154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000">
                <a:solidFill>
                  <a:srgbClr val="1A3448"/>
                </a:solidFill>
                <a:latin typeface="DM Sans"/>
                <a:ea typeface="DM Sans"/>
                <a:cs typeface="DM Sans"/>
                <a:sym typeface="DM Sans"/>
              </a:rPr>
              <a:t>ABOUT US</a:t>
            </a:r>
            <a:endParaRPr b="1" sz="3000">
              <a:solidFill>
                <a:srgbClr val="1A3448"/>
              </a:solidFill>
              <a:latin typeface="DM Sans"/>
              <a:ea typeface="DM Sans"/>
              <a:cs typeface="DM Sans"/>
              <a:sym typeface="DM Sans"/>
            </a:endParaRPr>
          </a:p>
        </p:txBody>
      </p:sp>
      <p:sp>
        <p:nvSpPr>
          <p:cNvPr id="101" name="Google Shape;101;p14"/>
          <p:cNvSpPr txBox="1"/>
          <p:nvPr/>
        </p:nvSpPr>
        <p:spPr>
          <a:xfrm>
            <a:off x="264075" y="1575525"/>
            <a:ext cx="2262000" cy="443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Nunc a consectetur erat. Mauris nec quam laoreet, viverra lectus eu, tristique leo. Aenean sed lectus lacus. Donec tincidunt, orci sed pretium congue, orci diam egestas purus, at suscipit elit nibh ut urna. Praesent aliquet fermentum venenatis. Etiam mi libero, blandit ut lacus. </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Rutrum, consectetur malesuada purus. Nam sagittis, risus at mollis vehicula, massa dui sagittis diam, nec cursus arcu risus vel justo. Maecenas pretium porta sollicitudin. Vivamus viverra faucibus nunc, at molestie elit euismod ac.</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Viverra lectus eu, tristique leo. Aenean sed lectus lacus. </a:t>
            </a:r>
            <a:endParaRPr sz="1200">
              <a:solidFill>
                <a:srgbClr val="1A3448"/>
              </a:solidFill>
              <a:latin typeface="DM Sans"/>
              <a:ea typeface="DM Sans"/>
              <a:cs typeface="DM Sans"/>
              <a:sym typeface="DM Sans"/>
            </a:endParaRPr>
          </a:p>
        </p:txBody>
      </p:sp>
      <p:grpSp>
        <p:nvGrpSpPr>
          <p:cNvPr id="102" name="Google Shape;102;p14"/>
          <p:cNvGrpSpPr/>
          <p:nvPr/>
        </p:nvGrpSpPr>
        <p:grpSpPr>
          <a:xfrm>
            <a:off x="499943" y="6753510"/>
            <a:ext cx="1589700" cy="417542"/>
            <a:chOff x="499943" y="6677310"/>
            <a:chExt cx="1589700" cy="417542"/>
          </a:xfrm>
        </p:grpSpPr>
        <p:sp>
          <p:nvSpPr>
            <p:cNvPr id="103" name="Google Shape;103;p14"/>
            <p:cNvSpPr txBox="1"/>
            <p:nvPr/>
          </p:nvSpPr>
          <p:spPr>
            <a:xfrm>
              <a:off x="609593" y="6971852"/>
              <a:ext cx="13704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rgbClr val="1A3448"/>
                  </a:solidFill>
                  <a:latin typeface="Cinzel"/>
                  <a:ea typeface="Cinzel"/>
                  <a:cs typeface="Cinzel"/>
                  <a:sym typeface="Cinzel"/>
                </a:rPr>
                <a:t>www.website.com</a:t>
              </a:r>
              <a:endParaRPr b="1" sz="800">
                <a:solidFill>
                  <a:srgbClr val="1A3448"/>
                </a:solidFill>
                <a:latin typeface="Cinzel"/>
                <a:ea typeface="Cinzel"/>
                <a:cs typeface="Cinzel"/>
                <a:sym typeface="Cinzel"/>
              </a:endParaRPr>
            </a:p>
          </p:txBody>
        </p:sp>
        <p:sp>
          <p:nvSpPr>
            <p:cNvPr id="104" name="Google Shape;104;p14"/>
            <p:cNvSpPr txBox="1"/>
            <p:nvPr/>
          </p:nvSpPr>
          <p:spPr>
            <a:xfrm>
              <a:off x="499943" y="6677310"/>
              <a:ext cx="15897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rgbClr val="1A3448"/>
                  </a:solidFill>
                  <a:latin typeface="Cinzel"/>
                  <a:ea typeface="Cinzel"/>
                  <a:cs typeface="Cinzel"/>
                  <a:sym typeface="Cinzel"/>
                </a:rPr>
                <a:t>(111) 123-4567</a:t>
              </a:r>
              <a:endParaRPr b="1" sz="1800">
                <a:solidFill>
                  <a:srgbClr val="1A3448"/>
                </a:solidFill>
                <a:latin typeface="Cinzel"/>
                <a:ea typeface="Cinzel"/>
                <a:cs typeface="Cinzel"/>
                <a:sym typeface="Cinzel"/>
              </a:endParaRPr>
            </a:p>
          </p:txBody>
        </p:sp>
      </p:grpSp>
      <p:sp>
        <p:nvSpPr>
          <p:cNvPr id="105" name="Google Shape;105;p14"/>
          <p:cNvSpPr/>
          <p:nvPr/>
        </p:nvSpPr>
        <p:spPr>
          <a:xfrm>
            <a:off x="4849100" y="3900275"/>
            <a:ext cx="2022900" cy="167700"/>
          </a:xfrm>
          <a:prstGeom prst="rect">
            <a:avLst/>
          </a:prstGeom>
          <a:solidFill>
            <a:srgbClr val="6693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6" name="Google Shape;106;p14"/>
          <p:cNvPicPr preferRelativeResize="0"/>
          <p:nvPr/>
        </p:nvPicPr>
        <p:blipFill rotWithShape="1">
          <a:blip r:embed="rId6">
            <a:alphaModFix/>
          </a:blip>
          <a:srcRect b="0" l="34050" r="15571" t="1970"/>
          <a:stretch/>
        </p:blipFill>
        <p:spPr>
          <a:xfrm>
            <a:off x="7743000" y="1080000"/>
            <a:ext cx="2315400" cy="3003725"/>
          </a:xfrm>
          <a:prstGeom prst="rect">
            <a:avLst/>
          </a:prstGeom>
          <a:noFill/>
          <a:ln>
            <a:noFill/>
          </a:ln>
        </p:spPr>
      </p:pic>
      <p:sp>
        <p:nvSpPr>
          <p:cNvPr id="107" name="Google Shape;107;p14"/>
          <p:cNvSpPr txBox="1"/>
          <p:nvPr/>
        </p:nvSpPr>
        <p:spPr>
          <a:xfrm>
            <a:off x="5271375" y="1447494"/>
            <a:ext cx="23154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Aenean sed lectus lacus. </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Donec tincidunt, orci sed pretium congue, orci diam egestas purus, elit nibh urna. </a:t>
            </a:r>
            <a:endParaRPr sz="1200">
              <a:solidFill>
                <a:srgbClr val="1A3448"/>
              </a:solidFill>
              <a:latin typeface="DM Sans"/>
              <a:ea typeface="DM Sans"/>
              <a:cs typeface="DM Sans"/>
              <a:sym typeface="DM Sans"/>
            </a:endParaRPr>
          </a:p>
        </p:txBody>
      </p:sp>
      <p:grpSp>
        <p:nvGrpSpPr>
          <p:cNvPr id="108" name="Google Shape;108;p14"/>
          <p:cNvGrpSpPr/>
          <p:nvPr/>
        </p:nvGrpSpPr>
        <p:grpSpPr>
          <a:xfrm>
            <a:off x="6872000" y="2355150"/>
            <a:ext cx="1415400" cy="1415400"/>
            <a:chOff x="6872000" y="2355150"/>
            <a:chExt cx="1415400" cy="1415400"/>
          </a:xfrm>
        </p:grpSpPr>
        <p:sp>
          <p:nvSpPr>
            <p:cNvPr id="109" name="Google Shape;109;p14"/>
            <p:cNvSpPr/>
            <p:nvPr/>
          </p:nvSpPr>
          <p:spPr>
            <a:xfrm>
              <a:off x="6872000" y="2355150"/>
              <a:ext cx="1415400" cy="1415400"/>
            </a:xfrm>
            <a:prstGeom prst="ellipse">
              <a:avLst/>
            </a:prstGeom>
            <a:solidFill>
              <a:srgbClr val="1A34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0" name="Google Shape;110;p14"/>
            <p:cNvGrpSpPr/>
            <p:nvPr/>
          </p:nvGrpSpPr>
          <p:grpSpPr>
            <a:xfrm>
              <a:off x="6978650" y="2646024"/>
              <a:ext cx="1202100" cy="723394"/>
              <a:chOff x="7002050" y="2590471"/>
              <a:chExt cx="1202100" cy="723394"/>
            </a:xfrm>
          </p:grpSpPr>
          <p:sp>
            <p:nvSpPr>
              <p:cNvPr id="111" name="Google Shape;111;p14"/>
              <p:cNvSpPr txBox="1"/>
              <p:nvPr/>
            </p:nvSpPr>
            <p:spPr>
              <a:xfrm>
                <a:off x="7061726" y="2590471"/>
                <a:ext cx="737400" cy="70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600">
                    <a:solidFill>
                      <a:schemeClr val="lt1"/>
                    </a:solidFill>
                    <a:latin typeface="DM Sans"/>
                    <a:ea typeface="DM Sans"/>
                    <a:cs typeface="DM Sans"/>
                    <a:sym typeface="DM Sans"/>
                  </a:rPr>
                  <a:t>25</a:t>
                </a:r>
                <a:endParaRPr b="1" sz="4600">
                  <a:solidFill>
                    <a:schemeClr val="lt1"/>
                  </a:solidFill>
                  <a:latin typeface="DM Sans"/>
                  <a:ea typeface="DM Sans"/>
                  <a:cs typeface="DM Sans"/>
                  <a:sym typeface="DM Sans"/>
                </a:endParaRPr>
              </a:p>
            </p:txBody>
          </p:sp>
          <p:grpSp>
            <p:nvGrpSpPr>
              <p:cNvPr id="112" name="Google Shape;112;p14"/>
              <p:cNvGrpSpPr/>
              <p:nvPr/>
            </p:nvGrpSpPr>
            <p:grpSpPr>
              <a:xfrm>
                <a:off x="7825676" y="2686721"/>
                <a:ext cx="335400" cy="506600"/>
                <a:chOff x="7825676" y="2686721"/>
                <a:chExt cx="335400" cy="506600"/>
              </a:xfrm>
            </p:grpSpPr>
            <p:sp>
              <p:nvSpPr>
                <p:cNvPr id="113" name="Google Shape;113;p14"/>
                <p:cNvSpPr txBox="1"/>
                <p:nvPr/>
              </p:nvSpPr>
              <p:spPr>
                <a:xfrm>
                  <a:off x="7825676" y="2686721"/>
                  <a:ext cx="335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114" name="Google Shape;114;p14"/>
                <p:cNvSpPr txBox="1"/>
                <p:nvPr/>
              </p:nvSpPr>
              <p:spPr>
                <a:xfrm>
                  <a:off x="7825676" y="3008521"/>
                  <a:ext cx="335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M Sans"/>
                      <a:ea typeface="DM Sans"/>
                      <a:cs typeface="DM Sans"/>
                      <a:sym typeface="DM Sans"/>
                    </a:rPr>
                    <a:t>OFF</a:t>
                  </a:r>
                  <a:endParaRPr sz="1200">
                    <a:solidFill>
                      <a:schemeClr val="lt1"/>
                    </a:solidFill>
                    <a:latin typeface="DM Sans"/>
                    <a:ea typeface="DM Sans"/>
                    <a:cs typeface="DM Sans"/>
                    <a:sym typeface="DM Sans"/>
                  </a:endParaRPr>
                </a:p>
              </p:txBody>
            </p:sp>
          </p:grpSp>
          <p:sp>
            <p:nvSpPr>
              <p:cNvPr id="115" name="Google Shape;115;p14"/>
              <p:cNvSpPr txBox="1"/>
              <p:nvPr/>
            </p:nvSpPr>
            <p:spPr>
              <a:xfrm>
                <a:off x="7002050" y="3190864"/>
                <a:ext cx="12021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chemeClr val="lt1"/>
                    </a:solidFill>
                    <a:latin typeface="DM Sans"/>
                    <a:ea typeface="DM Sans"/>
                    <a:cs typeface="DM Sans"/>
                    <a:sym typeface="DM Sans"/>
                  </a:rPr>
                  <a:t>First 20 registrations</a:t>
                </a:r>
                <a:endParaRPr sz="800">
                  <a:solidFill>
                    <a:schemeClr val="lt1"/>
                  </a:solidFill>
                  <a:latin typeface="DM Sans"/>
                  <a:ea typeface="DM Sans"/>
                  <a:cs typeface="DM Sans"/>
                  <a:sym typeface="DM Sans"/>
                </a:endParaRPr>
              </a:p>
            </p:txBody>
          </p:sp>
        </p:grpSp>
      </p:grpSp>
      <p:sp>
        <p:nvSpPr>
          <p:cNvPr id="116" name="Google Shape;116;p14"/>
          <p:cNvSpPr txBox="1"/>
          <p:nvPr/>
        </p:nvSpPr>
        <p:spPr>
          <a:xfrm>
            <a:off x="5271375" y="2569775"/>
            <a:ext cx="16005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solidFill>
                  <a:srgbClr val="1A3448"/>
                </a:solidFill>
                <a:latin typeface="DM Sans"/>
                <a:ea typeface="DM Sans"/>
                <a:cs typeface="DM Sans"/>
                <a:sym typeface="DM Sans"/>
              </a:rPr>
              <a:t>Special </a:t>
            </a:r>
            <a:endParaRPr b="1" sz="2200">
              <a:solidFill>
                <a:srgbClr val="1A3448"/>
              </a:solidFill>
              <a:latin typeface="DM Sans"/>
              <a:ea typeface="DM Sans"/>
              <a:cs typeface="DM Sans"/>
              <a:sym typeface="DM Sans"/>
            </a:endParaRPr>
          </a:p>
          <a:p>
            <a:pPr indent="0" lvl="0" marL="0" rtl="0" algn="l">
              <a:spcBef>
                <a:spcPts val="0"/>
              </a:spcBef>
              <a:spcAft>
                <a:spcPts val="0"/>
              </a:spcAft>
              <a:buNone/>
            </a:pPr>
            <a:r>
              <a:rPr b="1" lang="ru" sz="2200">
                <a:solidFill>
                  <a:srgbClr val="1A3448"/>
                </a:solidFill>
                <a:latin typeface="DM Sans"/>
                <a:ea typeface="DM Sans"/>
                <a:cs typeface="DM Sans"/>
                <a:sym typeface="DM Sans"/>
              </a:rPr>
              <a:t>	   Offer</a:t>
            </a:r>
            <a:endParaRPr b="1" sz="2200">
              <a:solidFill>
                <a:srgbClr val="1A3448"/>
              </a:solidFill>
              <a:latin typeface="DM Sans"/>
              <a:ea typeface="DM Sans"/>
              <a:cs typeface="DM Sans"/>
              <a:sym typeface="DM Sans"/>
            </a:endParaRPr>
          </a:p>
        </p:txBody>
      </p:sp>
      <p:pic>
        <p:nvPicPr>
          <p:cNvPr id="117" name="Google Shape;117;p14"/>
          <p:cNvPicPr preferRelativeResize="0"/>
          <p:nvPr/>
        </p:nvPicPr>
        <p:blipFill rotWithShape="1">
          <a:blip r:embed="rId7">
            <a:alphaModFix/>
          </a:blip>
          <a:srcRect b="14390" l="0" r="0" t="0"/>
          <a:stretch/>
        </p:blipFill>
        <p:spPr>
          <a:xfrm>
            <a:off x="5021328" y="6953749"/>
            <a:ext cx="2713800" cy="853700"/>
          </a:xfrm>
          <a:prstGeom prst="rect">
            <a:avLst/>
          </a:prstGeom>
          <a:noFill/>
          <a:ln>
            <a:noFill/>
          </a:ln>
        </p:spPr>
      </p:pic>
      <p:sp>
        <p:nvSpPr>
          <p:cNvPr id="118" name="Google Shape;118;p14"/>
          <p:cNvSpPr txBox="1"/>
          <p:nvPr/>
        </p:nvSpPr>
        <p:spPr>
          <a:xfrm>
            <a:off x="6830003" y="4377562"/>
            <a:ext cx="2315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rgbClr val="1A3448"/>
                </a:solidFill>
                <a:latin typeface="DM Sans"/>
                <a:ea typeface="DM Sans"/>
                <a:cs typeface="DM Sans"/>
                <a:sym typeface="DM Sans"/>
              </a:rPr>
              <a:t>MODULE 2</a:t>
            </a:r>
            <a:endParaRPr b="1" sz="2400">
              <a:solidFill>
                <a:srgbClr val="1A3448"/>
              </a:solidFill>
              <a:latin typeface="DM Sans"/>
              <a:ea typeface="DM Sans"/>
              <a:cs typeface="DM Sans"/>
              <a:sym typeface="DM Sans"/>
            </a:endParaRPr>
          </a:p>
        </p:txBody>
      </p:sp>
      <p:sp>
        <p:nvSpPr>
          <p:cNvPr id="119" name="Google Shape;119;p14"/>
          <p:cNvSpPr txBox="1"/>
          <p:nvPr/>
        </p:nvSpPr>
        <p:spPr>
          <a:xfrm>
            <a:off x="6830003" y="4832412"/>
            <a:ext cx="2315400" cy="103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Rutrum, consectetur males purus. Nam sagittis, risus at mollis vehicula, massa dui sagittis diam, nec cursus </a:t>
            </a:r>
            <a:endParaRPr sz="1200">
              <a:solidFill>
                <a:srgbClr val="1A3448"/>
              </a:solidFill>
              <a:latin typeface="DM Sans"/>
              <a:ea typeface="DM Sans"/>
              <a:cs typeface="DM Sans"/>
              <a:sym typeface="DM Sans"/>
            </a:endParaRPr>
          </a:p>
          <a:p>
            <a:pPr indent="0" lvl="0" marL="0" rtl="0" algn="l">
              <a:lnSpc>
                <a:spcPct val="115000"/>
              </a:lnSpc>
              <a:spcBef>
                <a:spcPts val="0"/>
              </a:spcBef>
              <a:spcAft>
                <a:spcPts val="0"/>
              </a:spcAft>
              <a:buNone/>
            </a:pPr>
            <a:r>
              <a:rPr lang="ru" sz="1200">
                <a:solidFill>
                  <a:srgbClr val="1A3448"/>
                </a:solidFill>
                <a:latin typeface="DM Sans"/>
                <a:ea typeface="DM Sans"/>
                <a:cs typeface="DM Sans"/>
                <a:sym typeface="DM Sans"/>
              </a:rPr>
              <a:t>arcu risus vel justo. </a:t>
            </a:r>
            <a:endParaRPr sz="1200">
              <a:solidFill>
                <a:srgbClr val="1A3448"/>
              </a:solidFill>
              <a:latin typeface="DM Sans"/>
              <a:ea typeface="DM Sans"/>
              <a:cs typeface="DM Sans"/>
              <a:sym typeface="DM Sans"/>
            </a:endParaRPr>
          </a:p>
        </p:txBody>
      </p:sp>
      <p:grpSp>
        <p:nvGrpSpPr>
          <p:cNvPr id="120" name="Google Shape;120;p14"/>
          <p:cNvGrpSpPr/>
          <p:nvPr/>
        </p:nvGrpSpPr>
        <p:grpSpPr>
          <a:xfrm>
            <a:off x="8430628" y="5908212"/>
            <a:ext cx="1415400" cy="1415400"/>
            <a:chOff x="6872000" y="2355150"/>
            <a:chExt cx="1415400" cy="1415400"/>
          </a:xfrm>
        </p:grpSpPr>
        <p:sp>
          <p:nvSpPr>
            <p:cNvPr id="121" name="Google Shape;121;p14"/>
            <p:cNvSpPr/>
            <p:nvPr/>
          </p:nvSpPr>
          <p:spPr>
            <a:xfrm>
              <a:off x="6872000" y="2355150"/>
              <a:ext cx="1415400" cy="1415400"/>
            </a:xfrm>
            <a:prstGeom prst="ellipse">
              <a:avLst/>
            </a:prstGeom>
            <a:solidFill>
              <a:srgbClr val="1A34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2" name="Google Shape;122;p14"/>
            <p:cNvGrpSpPr/>
            <p:nvPr/>
          </p:nvGrpSpPr>
          <p:grpSpPr>
            <a:xfrm>
              <a:off x="6978650" y="2646024"/>
              <a:ext cx="1202100" cy="723394"/>
              <a:chOff x="7002050" y="2590471"/>
              <a:chExt cx="1202100" cy="723394"/>
            </a:xfrm>
          </p:grpSpPr>
          <p:sp>
            <p:nvSpPr>
              <p:cNvPr id="123" name="Google Shape;123;p14"/>
              <p:cNvSpPr txBox="1"/>
              <p:nvPr/>
            </p:nvSpPr>
            <p:spPr>
              <a:xfrm>
                <a:off x="7061726" y="2590471"/>
                <a:ext cx="7374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4600">
                    <a:solidFill>
                      <a:schemeClr val="lt1"/>
                    </a:solidFill>
                    <a:latin typeface="DM Sans"/>
                    <a:ea typeface="DM Sans"/>
                    <a:cs typeface="DM Sans"/>
                    <a:sym typeface="DM Sans"/>
                  </a:rPr>
                  <a:t>1</a:t>
                </a:r>
                <a:r>
                  <a:rPr b="1" lang="ru" sz="4600">
                    <a:solidFill>
                      <a:schemeClr val="lt1"/>
                    </a:solidFill>
                    <a:latin typeface="DM Sans"/>
                    <a:ea typeface="DM Sans"/>
                    <a:cs typeface="DM Sans"/>
                    <a:sym typeface="DM Sans"/>
                  </a:rPr>
                  <a:t>5</a:t>
                </a:r>
                <a:endParaRPr b="1" sz="4600">
                  <a:solidFill>
                    <a:schemeClr val="lt1"/>
                  </a:solidFill>
                  <a:latin typeface="DM Sans"/>
                  <a:ea typeface="DM Sans"/>
                  <a:cs typeface="DM Sans"/>
                  <a:sym typeface="DM Sans"/>
                </a:endParaRPr>
              </a:p>
            </p:txBody>
          </p:sp>
          <p:grpSp>
            <p:nvGrpSpPr>
              <p:cNvPr id="124" name="Google Shape;124;p14"/>
              <p:cNvGrpSpPr/>
              <p:nvPr/>
            </p:nvGrpSpPr>
            <p:grpSpPr>
              <a:xfrm>
                <a:off x="7825676" y="2686721"/>
                <a:ext cx="335400" cy="506600"/>
                <a:chOff x="7825676" y="2686721"/>
                <a:chExt cx="335400" cy="506600"/>
              </a:xfrm>
            </p:grpSpPr>
            <p:sp>
              <p:nvSpPr>
                <p:cNvPr id="125" name="Google Shape;125;p14"/>
                <p:cNvSpPr txBox="1"/>
                <p:nvPr/>
              </p:nvSpPr>
              <p:spPr>
                <a:xfrm>
                  <a:off x="7825676" y="2686721"/>
                  <a:ext cx="335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126" name="Google Shape;126;p14"/>
                <p:cNvSpPr txBox="1"/>
                <p:nvPr/>
              </p:nvSpPr>
              <p:spPr>
                <a:xfrm>
                  <a:off x="7825676" y="3008521"/>
                  <a:ext cx="335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M Sans"/>
                      <a:ea typeface="DM Sans"/>
                      <a:cs typeface="DM Sans"/>
                      <a:sym typeface="DM Sans"/>
                    </a:rPr>
                    <a:t>OFF</a:t>
                  </a:r>
                  <a:endParaRPr sz="1200">
                    <a:solidFill>
                      <a:schemeClr val="lt1"/>
                    </a:solidFill>
                    <a:latin typeface="DM Sans"/>
                    <a:ea typeface="DM Sans"/>
                    <a:cs typeface="DM Sans"/>
                    <a:sym typeface="DM Sans"/>
                  </a:endParaRPr>
                </a:p>
              </p:txBody>
            </p:sp>
          </p:grpSp>
          <p:sp>
            <p:nvSpPr>
              <p:cNvPr id="127" name="Google Shape;127;p14"/>
              <p:cNvSpPr txBox="1"/>
              <p:nvPr/>
            </p:nvSpPr>
            <p:spPr>
              <a:xfrm>
                <a:off x="7002050" y="3190864"/>
                <a:ext cx="12021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chemeClr val="lt1"/>
                    </a:solidFill>
                    <a:latin typeface="DM Sans"/>
                    <a:ea typeface="DM Sans"/>
                    <a:cs typeface="DM Sans"/>
                    <a:sym typeface="DM Sans"/>
                  </a:rPr>
                  <a:t>First 20 registrations</a:t>
                </a:r>
                <a:endParaRPr sz="800">
                  <a:solidFill>
                    <a:schemeClr val="lt1"/>
                  </a:solidFill>
                  <a:latin typeface="DM Sans"/>
                  <a:ea typeface="DM Sans"/>
                  <a:cs typeface="DM Sans"/>
                  <a:sym typeface="DM Sans"/>
                </a:endParaRPr>
              </a:p>
            </p:txBody>
          </p:sp>
        </p:grpSp>
      </p:grpSp>
      <p:sp>
        <p:nvSpPr>
          <p:cNvPr id="128" name="Google Shape;128;p14"/>
          <p:cNvSpPr txBox="1"/>
          <p:nvPr/>
        </p:nvSpPr>
        <p:spPr>
          <a:xfrm>
            <a:off x="6830003" y="6122837"/>
            <a:ext cx="16005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solidFill>
                  <a:srgbClr val="1A3448"/>
                </a:solidFill>
                <a:latin typeface="DM Sans"/>
                <a:ea typeface="DM Sans"/>
                <a:cs typeface="DM Sans"/>
                <a:sym typeface="DM Sans"/>
              </a:rPr>
              <a:t>Special </a:t>
            </a:r>
            <a:endParaRPr b="1" sz="2200">
              <a:solidFill>
                <a:srgbClr val="1A3448"/>
              </a:solidFill>
              <a:latin typeface="DM Sans"/>
              <a:ea typeface="DM Sans"/>
              <a:cs typeface="DM Sans"/>
              <a:sym typeface="DM Sans"/>
            </a:endParaRPr>
          </a:p>
          <a:p>
            <a:pPr indent="0" lvl="0" marL="0" rtl="0" algn="l">
              <a:spcBef>
                <a:spcPts val="0"/>
              </a:spcBef>
              <a:spcAft>
                <a:spcPts val="0"/>
              </a:spcAft>
              <a:buNone/>
            </a:pPr>
            <a:r>
              <a:rPr b="1" lang="ru" sz="2200">
                <a:solidFill>
                  <a:srgbClr val="1A3448"/>
                </a:solidFill>
                <a:latin typeface="DM Sans"/>
                <a:ea typeface="DM Sans"/>
                <a:cs typeface="DM Sans"/>
                <a:sym typeface="DM Sans"/>
              </a:rPr>
              <a:t>	   Offer</a:t>
            </a:r>
            <a:endParaRPr b="1" sz="2200">
              <a:solidFill>
                <a:srgbClr val="1A3448"/>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