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matic SC"/>
      <p:regular r:id="rId7"/>
      <p:bold r:id="rId8"/>
    </p:embeddedFont>
    <p:embeddedFont>
      <p:font typeface="Open Sans ExtraBold"/>
      <p:bold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">
          <p15:clr>
            <a:srgbClr val="A4A3A4"/>
          </p15:clr>
        </p15:guide>
        <p15:guide id="2" pos="283">
          <p15:clr>
            <a:srgbClr val="9AA0A6"/>
          </p15:clr>
        </p15:guide>
        <p15:guide id="3" pos="4479">
          <p15:clr>
            <a:srgbClr val="9AA0A6"/>
          </p15:clr>
        </p15:guide>
        <p15:guide id="4" orient="horz" pos="6520">
          <p15:clr>
            <a:srgbClr val="9AA0A6"/>
          </p15:clr>
        </p15:guide>
        <p15:guide id="5" pos="624">
          <p15:clr>
            <a:srgbClr val="9AA0A6"/>
          </p15:clr>
        </p15:guide>
        <p15:guide id="6" pos="4139">
          <p15:clr>
            <a:srgbClr val="9AA0A6"/>
          </p15:clr>
        </p15:guide>
        <p15:guide id="7" pos="1814">
          <p15:clr>
            <a:srgbClr val="9AA0A6"/>
          </p15:clr>
        </p15:guide>
        <p15:guide id="8" pos="396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 orient="horz"/>
        <p:guide pos="283"/>
        <p:guide pos="4479"/>
        <p:guide pos="6520" orient="horz"/>
        <p:guide pos="624"/>
        <p:guide pos="4139"/>
        <p:guide pos="1814"/>
        <p:guide pos="396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OpenSansExtraBold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ExtraBold-bold.fnt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CE7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        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7560001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443475" y="450000"/>
            <a:ext cx="6672900" cy="99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16763" t="0"/>
          <a:stretch/>
        </p:blipFill>
        <p:spPr>
          <a:xfrm flipH="1">
            <a:off x="-1" y="149750"/>
            <a:ext cx="2096600" cy="206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15682" t="0"/>
          <a:stretch/>
        </p:blipFill>
        <p:spPr>
          <a:xfrm>
            <a:off x="5436125" y="149750"/>
            <a:ext cx="2123875" cy="206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19361" t="0"/>
          <a:stretch/>
        </p:blipFill>
        <p:spPr>
          <a:xfrm>
            <a:off x="6661925" y="3987975"/>
            <a:ext cx="900925" cy="11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0" l="50119" r="0" t="0"/>
          <a:stretch/>
        </p:blipFill>
        <p:spPr>
          <a:xfrm>
            <a:off x="1" y="5045350"/>
            <a:ext cx="900925" cy="28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33862" l="0" r="0" t="0"/>
          <a:stretch/>
        </p:blipFill>
        <p:spPr>
          <a:xfrm>
            <a:off x="4513150" y="8915577"/>
            <a:ext cx="2518874" cy="177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302450" y="874447"/>
            <a:ext cx="4955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800">
                <a:solidFill>
                  <a:srgbClr val="332B29"/>
                </a:solidFill>
                <a:latin typeface="Amatic SC"/>
                <a:ea typeface="Amatic SC"/>
                <a:cs typeface="Amatic SC"/>
                <a:sym typeface="Amatic SC"/>
              </a:rPr>
              <a:t>FLOWER SHOP</a:t>
            </a:r>
            <a:endParaRPr b="1" sz="8800">
              <a:solidFill>
                <a:srgbClr val="332B2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502225" y="2109675"/>
            <a:ext cx="255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INVOICE №1201</a:t>
            </a:r>
            <a:endParaRPr sz="1800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990000" y="2851600"/>
            <a:ext cx="5580000" cy="476400"/>
          </a:xfrm>
          <a:prstGeom prst="rect">
            <a:avLst/>
          </a:prstGeom>
          <a:solidFill>
            <a:srgbClr val="FAEC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2B29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089800" y="2889700"/>
            <a:ext cx="111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Quantity</a:t>
            </a:r>
            <a:endParaRPr b="1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715775" y="2889700"/>
            <a:ext cx="13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Description</a:t>
            </a:r>
            <a:endParaRPr b="1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087388" y="2889700"/>
            <a:ext cx="13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Open Sans"/>
                <a:ea typeface="Open Sans"/>
                <a:cs typeface="Open Sans"/>
                <a:sym typeface="Open Sans"/>
              </a:rPr>
              <a:t>Amount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887225" y="3699325"/>
            <a:ext cx="18063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Mollis Bouquet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Lorem luctus x3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Festive packaging 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Beautiful ribbon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464575" y="4118650"/>
            <a:ext cx="38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200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286375" y="3699325"/>
            <a:ext cx="995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$30.50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887225" y="5253075"/>
            <a:ext cx="18063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Bouquet of roses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Red roses x3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White roses x3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Festive packaging 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464575" y="5672400"/>
            <a:ext cx="386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200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5286375" y="5253075"/>
            <a:ext cx="995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$25.50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990000" y="6629700"/>
            <a:ext cx="5590200" cy="61500"/>
          </a:xfrm>
          <a:prstGeom prst="rect">
            <a:avLst/>
          </a:prstGeom>
          <a:solidFill>
            <a:srgbClr val="CCC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2887225" y="7074800"/>
            <a:ext cx="180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Delivery charge</a:t>
            </a:r>
            <a:endParaRPr b="1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5286375" y="7084325"/>
            <a:ext cx="995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$3.20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887225" y="7443838"/>
            <a:ext cx="180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Delivery charge</a:t>
            </a:r>
            <a:endParaRPr b="1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286375" y="7443838"/>
            <a:ext cx="995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$4.10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2600325" y="7942000"/>
            <a:ext cx="3979800" cy="476400"/>
          </a:xfrm>
          <a:prstGeom prst="rect">
            <a:avLst/>
          </a:prstGeom>
          <a:solidFill>
            <a:srgbClr val="CCC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2887225" y="8072488"/>
            <a:ext cx="180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Subtotal</a:t>
            </a:r>
            <a:endParaRPr b="1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286375" y="8072488"/>
            <a:ext cx="995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$63,30</a:t>
            </a:r>
            <a:endParaRPr b="1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951900" y="8732150"/>
            <a:ext cx="180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Billed To </a:t>
            </a:r>
            <a:endParaRPr b="1"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951900" y="8998400"/>
            <a:ext cx="1806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Maia Little</a:t>
            </a:r>
            <a:endParaRPr>
              <a:solidFill>
                <a:srgbClr val="332B29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951900" y="9310175"/>
            <a:ext cx="29535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5929 Friesen Extension,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2B29"/>
                </a:solidFill>
                <a:latin typeface="Open Sans"/>
                <a:ea typeface="Open Sans"/>
                <a:cs typeface="Open Sans"/>
                <a:sym typeface="Open Sans"/>
              </a:rPr>
              <a:t>Adolphushaven, Idaho, 0000-1111</a:t>
            </a:r>
            <a:endParaRPr>
              <a:solidFill>
                <a:srgbClr val="332B2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