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Fahkwang"/>
      <p:regular r:id="rId7"/>
      <p:bold r:id="rId8"/>
      <p:italic r:id="rId9"/>
      <p:boldItalic r:id="rId10"/>
    </p:embeddedFont>
    <p:embeddedFont>
      <p:font typeface="Tenor Sans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535">
          <p15:clr>
            <a:srgbClr val="A4A3A4"/>
          </p15:clr>
        </p15:guide>
        <p15:guide id="3" pos="22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535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TenorSans-regular.fntdata"/><Relationship Id="rId10" Type="http://schemas.openxmlformats.org/officeDocument/2006/relationships/font" Target="fonts/Fahkwang-boldItalic.fntdata"/><Relationship Id="rId9" Type="http://schemas.openxmlformats.org/officeDocument/2006/relationships/font" Target="fonts/Fahkwang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Fahkwang-regular.fntdata"/><Relationship Id="rId8" Type="http://schemas.openxmlformats.org/officeDocument/2006/relationships/font" Target="fonts/Fahkwang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57725" y="9115400"/>
            <a:ext cx="6836400" cy="315900"/>
          </a:xfrm>
          <a:prstGeom prst="roundRect">
            <a:avLst>
              <a:gd fmla="val 20448" name="adj"/>
            </a:avLst>
          </a:prstGeom>
          <a:solidFill>
            <a:srgbClr val="B78D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57725" y="7437500"/>
            <a:ext cx="6836400" cy="315900"/>
          </a:xfrm>
          <a:prstGeom prst="roundRect">
            <a:avLst>
              <a:gd fmla="val 20448" name="adj"/>
            </a:avLst>
          </a:prstGeom>
          <a:solidFill>
            <a:srgbClr val="65798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057325" y="7512625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RETURNING TRANSPORTATION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57725" y="6222150"/>
            <a:ext cx="6836400" cy="315900"/>
          </a:xfrm>
          <a:prstGeom prst="roundRect">
            <a:avLst>
              <a:gd fmla="val 20448" name="adj"/>
            </a:avLst>
          </a:prstGeom>
          <a:solidFill>
            <a:srgbClr val="B4C6D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57725" y="4575850"/>
            <a:ext cx="6836400" cy="315900"/>
          </a:xfrm>
          <a:prstGeom prst="roundRect">
            <a:avLst>
              <a:gd fmla="val 20448" name="adj"/>
            </a:avLst>
          </a:prstGeom>
          <a:solidFill>
            <a:srgbClr val="DCB6B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057325" y="4650975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ARRIVAL TRANSPORTATION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57725" y="3360775"/>
            <a:ext cx="6836400" cy="315900"/>
          </a:xfrm>
          <a:prstGeom prst="roundRect">
            <a:avLst>
              <a:gd fmla="val 20448" name="adj"/>
            </a:avLst>
          </a:prstGeom>
          <a:solidFill>
            <a:srgbClr val="6352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57725" y="1258125"/>
            <a:ext cx="6836400" cy="312900"/>
          </a:xfrm>
          <a:prstGeom prst="roundRect">
            <a:avLst>
              <a:gd fmla="val 20448" name="adj"/>
            </a:avLst>
          </a:prstGeom>
          <a:solidFill>
            <a:srgbClr val="AC68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1872150" y="202075"/>
            <a:ext cx="3815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AC6869"/>
                </a:solidFill>
                <a:latin typeface="Fahkwang"/>
                <a:ea typeface="Fahkwang"/>
                <a:cs typeface="Fahkwang"/>
                <a:sym typeface="Fahkwang"/>
              </a:rPr>
              <a:t>TRAVEL ITINERARY</a:t>
            </a:r>
            <a:endParaRPr sz="2800">
              <a:solidFill>
                <a:srgbClr val="AC6869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370975" y="1000301"/>
            <a:ext cx="6836400" cy="0"/>
          </a:xfrm>
          <a:prstGeom prst="straightConnector1">
            <a:avLst/>
          </a:prstGeom>
          <a:noFill/>
          <a:ln cap="flat" cmpd="sng" w="19050">
            <a:solidFill>
              <a:srgbClr val="AC6869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549" y="1281938"/>
            <a:ext cx="453250" cy="2583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1057325" y="1337625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MEETINGS AND EVENTS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370975" y="1605800"/>
            <a:ext cx="6836400" cy="411376"/>
            <a:chOff x="370975" y="1605800"/>
            <a:chExt cx="6836400" cy="411376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464433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11434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START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18721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VENUE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43553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STREET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60808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TOPIC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6506019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END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73" name="Google Shape;73;p13"/>
            <p:cNvCxnSpPr/>
            <p:nvPr/>
          </p:nvCxnSpPr>
          <p:spPr>
            <a:xfrm rot="10800000">
              <a:off x="10996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 rot="10800000">
              <a:off x="18283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 rot="10800000">
              <a:off x="33917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 rot="10800000">
              <a:off x="45742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 rot="10800000">
              <a:off x="6462250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370975" y="201717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AC6869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9" name="Google Shape;79;p13"/>
          <p:cNvGrpSpPr/>
          <p:nvPr/>
        </p:nvGrpSpPr>
        <p:grpSpPr>
          <a:xfrm>
            <a:off x="370975" y="2051813"/>
            <a:ext cx="6836400" cy="411376"/>
            <a:chOff x="370975" y="1605800"/>
            <a:chExt cx="6836400" cy="411376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464433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11434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START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18721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VENUE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343553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STREET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460808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TOPIC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6506019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END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86" name="Google Shape;86;p13"/>
            <p:cNvCxnSpPr/>
            <p:nvPr/>
          </p:nvCxnSpPr>
          <p:spPr>
            <a:xfrm rot="10800000">
              <a:off x="10996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 rot="10800000">
              <a:off x="18283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 rot="10800000">
              <a:off x="33917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 rot="10800000">
              <a:off x="45742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 rot="10800000">
              <a:off x="6462250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370975" y="201717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AC6869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2" name="Google Shape;92;p13"/>
          <p:cNvGrpSpPr/>
          <p:nvPr/>
        </p:nvGrpSpPr>
        <p:grpSpPr>
          <a:xfrm>
            <a:off x="370975" y="2502600"/>
            <a:ext cx="6836400" cy="411376"/>
            <a:chOff x="370975" y="1605800"/>
            <a:chExt cx="6836400" cy="411376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464433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1434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START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18721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VENUE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343553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STREET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460808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TOPIC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6506019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END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99" name="Google Shape;99;p13"/>
            <p:cNvCxnSpPr/>
            <p:nvPr/>
          </p:nvCxnSpPr>
          <p:spPr>
            <a:xfrm rot="10800000">
              <a:off x="10996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 rot="10800000">
              <a:off x="18283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 rot="10800000">
              <a:off x="33917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 rot="10800000">
              <a:off x="45742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 rot="10800000">
              <a:off x="6462250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370975" y="201717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AC6869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5" name="Google Shape;105;p13"/>
          <p:cNvGrpSpPr/>
          <p:nvPr/>
        </p:nvGrpSpPr>
        <p:grpSpPr>
          <a:xfrm>
            <a:off x="464433" y="2953375"/>
            <a:ext cx="6580685" cy="345125"/>
            <a:chOff x="464433" y="1605800"/>
            <a:chExt cx="6580685" cy="345125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464433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1434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START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1872145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VENUE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43553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STREET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608082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TOPIC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6506019" y="160580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AC6869"/>
                  </a:solidFill>
                  <a:latin typeface="Tenor Sans"/>
                  <a:ea typeface="Tenor Sans"/>
                  <a:cs typeface="Tenor Sans"/>
                  <a:sym typeface="Tenor Sans"/>
                </a:rPr>
                <a:t>END</a:t>
              </a:r>
              <a:endParaRPr sz="700">
                <a:solidFill>
                  <a:srgbClr val="AC6869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112" name="Google Shape;112;p13"/>
            <p:cNvCxnSpPr/>
            <p:nvPr/>
          </p:nvCxnSpPr>
          <p:spPr>
            <a:xfrm rot="10800000">
              <a:off x="10996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 rot="10800000">
              <a:off x="18283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13"/>
            <p:cNvCxnSpPr/>
            <p:nvPr/>
          </p:nvCxnSpPr>
          <p:spPr>
            <a:xfrm rot="10800000">
              <a:off x="33917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Google Shape;115;p13"/>
            <p:cNvCxnSpPr/>
            <p:nvPr/>
          </p:nvCxnSpPr>
          <p:spPr>
            <a:xfrm rot="10800000">
              <a:off x="4574275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3"/>
            <p:cNvCxnSpPr/>
            <p:nvPr/>
          </p:nvCxnSpPr>
          <p:spPr>
            <a:xfrm rot="10800000">
              <a:off x="6462250" y="163292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AC686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7" name="Google Shape;117;p13"/>
          <p:cNvSpPr txBox="1"/>
          <p:nvPr/>
        </p:nvSpPr>
        <p:spPr>
          <a:xfrm>
            <a:off x="1057325" y="3435900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DEPARTING FLIGHTS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pic>
        <p:nvPicPr>
          <p:cNvPr id="118" name="Google Shape;11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550" y="3389699"/>
            <a:ext cx="474386" cy="2583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9" name="Google Shape;119;p13"/>
          <p:cNvGrpSpPr/>
          <p:nvPr/>
        </p:nvGrpSpPr>
        <p:grpSpPr>
          <a:xfrm>
            <a:off x="464433" y="3708150"/>
            <a:ext cx="6287792" cy="558475"/>
            <a:chOff x="464433" y="3708150"/>
            <a:chExt cx="6287792" cy="558475"/>
          </a:xfrm>
        </p:grpSpPr>
        <p:sp>
          <p:nvSpPr>
            <p:cNvPr id="120" name="Google Shape;120;p13"/>
            <p:cNvSpPr txBox="1"/>
            <p:nvPr/>
          </p:nvSpPr>
          <p:spPr>
            <a:xfrm>
              <a:off x="464433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1212501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TIME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2060280" y="3708150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ARRIVAL TIME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3102157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AIRLINE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4200889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FLIGHT#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6213125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464433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1212501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TIME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2060280" y="41589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ARRIVAL TIME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3102157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AIRLINE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4200889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FLIGHT#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6213125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5186800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FROM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5186800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5258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FROM</a:t>
              </a:r>
              <a:endParaRPr sz="700">
                <a:solidFill>
                  <a:srgbClr val="635258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370975" y="3735275"/>
            <a:ext cx="6836400" cy="768775"/>
            <a:chOff x="370975" y="3735275"/>
            <a:chExt cx="6836400" cy="768775"/>
          </a:xfrm>
        </p:grpSpPr>
        <p:cxnSp>
          <p:nvCxnSpPr>
            <p:cNvPr id="135" name="Google Shape;135;p13"/>
            <p:cNvCxnSpPr/>
            <p:nvPr/>
          </p:nvCxnSpPr>
          <p:spPr>
            <a:xfrm rot="10800000">
              <a:off x="116873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 rot="10800000">
              <a:off x="2016494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 rot="10800000">
              <a:off x="3058400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3"/>
            <p:cNvCxnSpPr/>
            <p:nvPr/>
          </p:nvCxnSpPr>
          <p:spPr>
            <a:xfrm rot="10800000">
              <a:off x="416708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 rot="10800000">
              <a:off x="6169356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370975" y="411952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63525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 rot="10800000">
              <a:off x="116873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 rot="10800000">
              <a:off x="2016494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 rot="10800000">
              <a:off x="3058400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 rot="10800000">
              <a:off x="416708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3"/>
            <p:cNvCxnSpPr/>
            <p:nvPr/>
          </p:nvCxnSpPr>
          <p:spPr>
            <a:xfrm rot="10800000">
              <a:off x="6169356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" name="Google Shape;146;p13"/>
            <p:cNvCxnSpPr/>
            <p:nvPr/>
          </p:nvCxnSpPr>
          <p:spPr>
            <a:xfrm rot="10800000">
              <a:off x="514303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3"/>
            <p:cNvCxnSpPr/>
            <p:nvPr/>
          </p:nvCxnSpPr>
          <p:spPr>
            <a:xfrm rot="10800000">
              <a:off x="514303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3525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8" name="Google Shape;148;p13"/>
          <p:cNvGrpSpPr/>
          <p:nvPr/>
        </p:nvGrpSpPr>
        <p:grpSpPr>
          <a:xfrm>
            <a:off x="370975" y="4923225"/>
            <a:ext cx="6836400" cy="1232288"/>
            <a:chOff x="370975" y="4923225"/>
            <a:chExt cx="6836400" cy="1232288"/>
          </a:xfrm>
        </p:grpSpPr>
        <p:sp>
          <p:nvSpPr>
            <p:cNvPr id="149" name="Google Shape;149;p13"/>
            <p:cNvSpPr txBox="1"/>
            <p:nvPr/>
          </p:nvSpPr>
          <p:spPr>
            <a:xfrm>
              <a:off x="464422" y="4923225"/>
              <a:ext cx="721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COMPANY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1755480" y="49232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TIME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2973582" y="4923225"/>
              <a:ext cx="12204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LOCATION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4510449" y="4923225"/>
              <a:ext cx="107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CONTACT NAME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5965475" y="49232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PHONE#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154" name="Google Shape;154;p13"/>
            <p:cNvCxnSpPr/>
            <p:nvPr/>
          </p:nvCxnSpPr>
          <p:spPr>
            <a:xfrm rot="10800000">
              <a:off x="1711694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5" name="Google Shape;155;p13"/>
            <p:cNvCxnSpPr/>
            <p:nvPr/>
          </p:nvCxnSpPr>
          <p:spPr>
            <a:xfrm rot="10800000">
              <a:off x="2929813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6" name="Google Shape;156;p13"/>
            <p:cNvCxnSpPr/>
            <p:nvPr/>
          </p:nvCxnSpPr>
          <p:spPr>
            <a:xfrm rot="10800000">
              <a:off x="4476644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" name="Google Shape;157;p13"/>
            <p:cNvCxnSpPr/>
            <p:nvPr/>
          </p:nvCxnSpPr>
          <p:spPr>
            <a:xfrm rot="10800000">
              <a:off x="5921706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" name="Google Shape;158;p13"/>
            <p:cNvCxnSpPr/>
            <p:nvPr/>
          </p:nvCxnSpPr>
          <p:spPr>
            <a:xfrm>
              <a:off x="370975" y="532507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DCB6B5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59" name="Google Shape;159;p13"/>
            <p:cNvSpPr txBox="1"/>
            <p:nvPr/>
          </p:nvSpPr>
          <p:spPr>
            <a:xfrm>
              <a:off x="464422" y="5375625"/>
              <a:ext cx="721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COMPANY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60" name="Google Shape;160;p13"/>
            <p:cNvSpPr txBox="1"/>
            <p:nvPr/>
          </p:nvSpPr>
          <p:spPr>
            <a:xfrm>
              <a:off x="1755480" y="53756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TIME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61" name="Google Shape;161;p13"/>
            <p:cNvSpPr txBox="1"/>
            <p:nvPr/>
          </p:nvSpPr>
          <p:spPr>
            <a:xfrm>
              <a:off x="2973582" y="5375625"/>
              <a:ext cx="12204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LOCATION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4510449" y="5375625"/>
              <a:ext cx="107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CONTACT NAME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63" name="Google Shape;163;p13"/>
            <p:cNvSpPr txBox="1"/>
            <p:nvPr/>
          </p:nvSpPr>
          <p:spPr>
            <a:xfrm>
              <a:off x="5965475" y="53756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PHONE#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164" name="Google Shape;164;p13"/>
            <p:cNvCxnSpPr/>
            <p:nvPr/>
          </p:nvCxnSpPr>
          <p:spPr>
            <a:xfrm rot="10800000">
              <a:off x="1711694" y="54027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3"/>
            <p:cNvCxnSpPr/>
            <p:nvPr/>
          </p:nvCxnSpPr>
          <p:spPr>
            <a:xfrm rot="10800000">
              <a:off x="2929813" y="54027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3"/>
            <p:cNvCxnSpPr/>
            <p:nvPr/>
          </p:nvCxnSpPr>
          <p:spPr>
            <a:xfrm rot="10800000">
              <a:off x="4476644" y="54027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3"/>
            <p:cNvCxnSpPr/>
            <p:nvPr/>
          </p:nvCxnSpPr>
          <p:spPr>
            <a:xfrm rot="10800000">
              <a:off x="5921706" y="54027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8" name="Google Shape;168;p13"/>
            <p:cNvCxnSpPr/>
            <p:nvPr/>
          </p:nvCxnSpPr>
          <p:spPr>
            <a:xfrm>
              <a:off x="370975" y="577747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DCB6B5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69" name="Google Shape;169;p13"/>
            <p:cNvSpPr txBox="1"/>
            <p:nvPr/>
          </p:nvSpPr>
          <p:spPr>
            <a:xfrm>
              <a:off x="464422" y="5810388"/>
              <a:ext cx="721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COMPANY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1755480" y="5810388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TIME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71" name="Google Shape;171;p13"/>
            <p:cNvSpPr txBox="1"/>
            <p:nvPr/>
          </p:nvSpPr>
          <p:spPr>
            <a:xfrm>
              <a:off x="2973582" y="5810388"/>
              <a:ext cx="12204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PICK-UP LOCATION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72" name="Google Shape;172;p13"/>
            <p:cNvSpPr txBox="1"/>
            <p:nvPr/>
          </p:nvSpPr>
          <p:spPr>
            <a:xfrm>
              <a:off x="4510449" y="5810388"/>
              <a:ext cx="107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CONTACT NAME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73" name="Google Shape;173;p13"/>
            <p:cNvSpPr txBox="1"/>
            <p:nvPr/>
          </p:nvSpPr>
          <p:spPr>
            <a:xfrm>
              <a:off x="5965475" y="5810388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DCB6B5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PHONE#</a:t>
              </a:r>
              <a:endParaRPr sz="700">
                <a:solidFill>
                  <a:srgbClr val="DCB6B5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174" name="Google Shape;174;p13"/>
            <p:cNvCxnSpPr/>
            <p:nvPr/>
          </p:nvCxnSpPr>
          <p:spPr>
            <a:xfrm rot="10800000">
              <a:off x="1711694" y="583751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5" name="Google Shape;175;p13"/>
            <p:cNvCxnSpPr/>
            <p:nvPr/>
          </p:nvCxnSpPr>
          <p:spPr>
            <a:xfrm rot="10800000">
              <a:off x="2929813" y="583751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6" name="Google Shape;176;p13"/>
            <p:cNvCxnSpPr/>
            <p:nvPr/>
          </p:nvCxnSpPr>
          <p:spPr>
            <a:xfrm rot="10800000">
              <a:off x="4476644" y="583751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7" name="Google Shape;177;p13"/>
            <p:cNvCxnSpPr/>
            <p:nvPr/>
          </p:nvCxnSpPr>
          <p:spPr>
            <a:xfrm rot="10800000">
              <a:off x="5921706" y="583751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DCB6B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178" name="Google Shape;17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4418" y="4596100"/>
            <a:ext cx="495572" cy="258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9" name="Google Shape;179;p13"/>
          <p:cNvCxnSpPr/>
          <p:nvPr/>
        </p:nvCxnSpPr>
        <p:spPr>
          <a:xfrm>
            <a:off x="370975" y="6987763"/>
            <a:ext cx="6836400" cy="0"/>
          </a:xfrm>
          <a:prstGeom prst="straightConnector1">
            <a:avLst/>
          </a:prstGeom>
          <a:noFill/>
          <a:ln cap="flat" cmpd="sng" w="19050">
            <a:solidFill>
              <a:srgbClr val="B4C6D0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80" name="Google Shape;180;p13"/>
          <p:cNvSpPr txBox="1"/>
          <p:nvPr/>
        </p:nvSpPr>
        <p:spPr>
          <a:xfrm>
            <a:off x="464422" y="7020675"/>
            <a:ext cx="721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B4C6D0"/>
                </a:solidFill>
                <a:latin typeface="Tenor Sans"/>
                <a:ea typeface="Tenor Sans"/>
                <a:cs typeface="Tenor Sans"/>
                <a:sym typeface="Tenor Sans"/>
              </a:rPr>
              <a:t>ADDRESS</a:t>
            </a:r>
            <a:endParaRPr sz="700">
              <a:solidFill>
                <a:srgbClr val="B4C6D0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81" name="Google Shape;181;p13"/>
          <p:cNvSpPr txBox="1"/>
          <p:nvPr/>
        </p:nvSpPr>
        <p:spPr>
          <a:xfrm>
            <a:off x="1057325" y="6297275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HOTEL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pic>
        <p:nvPicPr>
          <p:cNvPr id="182" name="Google Shape;18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2293" y="6254271"/>
            <a:ext cx="474375" cy="2560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3" name="Google Shape;183;p13"/>
          <p:cNvGrpSpPr/>
          <p:nvPr/>
        </p:nvGrpSpPr>
        <p:grpSpPr>
          <a:xfrm>
            <a:off x="464422" y="6575813"/>
            <a:ext cx="6272053" cy="345125"/>
            <a:chOff x="464422" y="4923225"/>
            <a:chExt cx="6272053" cy="345125"/>
          </a:xfrm>
        </p:grpSpPr>
        <p:sp>
          <p:nvSpPr>
            <p:cNvPr id="184" name="Google Shape;184;p13"/>
            <p:cNvSpPr txBox="1"/>
            <p:nvPr/>
          </p:nvSpPr>
          <p:spPr>
            <a:xfrm>
              <a:off x="464422" y="4923225"/>
              <a:ext cx="721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4C6D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NAME</a:t>
              </a:r>
              <a:endParaRPr sz="700">
                <a:solidFill>
                  <a:srgbClr val="B4C6D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85" name="Google Shape;185;p13"/>
            <p:cNvSpPr txBox="1"/>
            <p:nvPr/>
          </p:nvSpPr>
          <p:spPr>
            <a:xfrm>
              <a:off x="2973576" y="4923238"/>
              <a:ext cx="109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4C6D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CHECK IN TIME</a:t>
              </a:r>
              <a:endParaRPr sz="700">
                <a:solidFill>
                  <a:srgbClr val="B4C6D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4205649" y="4923225"/>
              <a:ext cx="107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4C6D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CONFIRMATION#</a:t>
              </a:r>
              <a:endParaRPr sz="700">
                <a:solidFill>
                  <a:srgbClr val="B4C6D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5965475" y="49232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4C6D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PHONE#</a:t>
              </a:r>
              <a:endParaRPr sz="700">
                <a:solidFill>
                  <a:srgbClr val="B4C6D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cxnSp>
          <p:nvCxnSpPr>
            <p:cNvPr id="188" name="Google Shape;188;p13"/>
            <p:cNvCxnSpPr/>
            <p:nvPr/>
          </p:nvCxnSpPr>
          <p:spPr>
            <a:xfrm rot="10800000">
              <a:off x="2929813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4C6D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9" name="Google Shape;189;p13"/>
            <p:cNvCxnSpPr/>
            <p:nvPr/>
          </p:nvCxnSpPr>
          <p:spPr>
            <a:xfrm rot="10800000">
              <a:off x="4171844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4C6D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0" name="Google Shape;190;p13"/>
            <p:cNvCxnSpPr/>
            <p:nvPr/>
          </p:nvCxnSpPr>
          <p:spPr>
            <a:xfrm rot="10800000">
              <a:off x="5921706" y="49503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4C6D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191" name="Google Shape;19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464418" y="7465200"/>
            <a:ext cx="495572" cy="258375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3"/>
          <p:cNvSpPr txBox="1"/>
          <p:nvPr/>
        </p:nvSpPr>
        <p:spPr>
          <a:xfrm>
            <a:off x="464422" y="7789775"/>
            <a:ext cx="721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COMPANY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3" name="Google Shape;193;p13"/>
          <p:cNvSpPr txBox="1"/>
          <p:nvPr/>
        </p:nvSpPr>
        <p:spPr>
          <a:xfrm>
            <a:off x="1755480" y="7789775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TIME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4" name="Google Shape;194;p13"/>
          <p:cNvSpPr txBox="1"/>
          <p:nvPr/>
        </p:nvSpPr>
        <p:spPr>
          <a:xfrm>
            <a:off x="2973582" y="7789775"/>
            <a:ext cx="12204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LOCATION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5" name="Google Shape;195;p13"/>
          <p:cNvSpPr txBox="1"/>
          <p:nvPr/>
        </p:nvSpPr>
        <p:spPr>
          <a:xfrm>
            <a:off x="4510449" y="7789775"/>
            <a:ext cx="1078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CONTACT NAME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6" name="Google Shape;196;p13"/>
          <p:cNvSpPr txBox="1"/>
          <p:nvPr/>
        </p:nvSpPr>
        <p:spPr>
          <a:xfrm>
            <a:off x="5965475" y="7789775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PHONE#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464422" y="8242175"/>
            <a:ext cx="721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COMPANY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1755480" y="8242175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TIME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2973582" y="8242175"/>
            <a:ext cx="12204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LOCATION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4510449" y="8242175"/>
            <a:ext cx="1078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CONTACT NAME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1" name="Google Shape;201;p13"/>
          <p:cNvSpPr txBox="1"/>
          <p:nvPr/>
        </p:nvSpPr>
        <p:spPr>
          <a:xfrm>
            <a:off x="5965475" y="8242175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PHONE#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2" name="Google Shape;202;p13"/>
          <p:cNvSpPr txBox="1"/>
          <p:nvPr/>
        </p:nvSpPr>
        <p:spPr>
          <a:xfrm>
            <a:off x="464422" y="8676938"/>
            <a:ext cx="721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COMPANY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3" name="Google Shape;203;p13"/>
          <p:cNvSpPr txBox="1"/>
          <p:nvPr/>
        </p:nvSpPr>
        <p:spPr>
          <a:xfrm>
            <a:off x="1755480" y="8676938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TIME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4" name="Google Shape;204;p13"/>
          <p:cNvSpPr txBox="1"/>
          <p:nvPr/>
        </p:nvSpPr>
        <p:spPr>
          <a:xfrm>
            <a:off x="2973582" y="8676938"/>
            <a:ext cx="12204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PICK-UP LOCATION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5" name="Google Shape;205;p13"/>
          <p:cNvSpPr txBox="1"/>
          <p:nvPr/>
        </p:nvSpPr>
        <p:spPr>
          <a:xfrm>
            <a:off x="4510449" y="8676938"/>
            <a:ext cx="1078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CONTACT NAME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5965475" y="8676938"/>
            <a:ext cx="7710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657984"/>
                </a:solidFill>
                <a:latin typeface="Tenor Sans"/>
                <a:ea typeface="Tenor Sans"/>
                <a:cs typeface="Tenor Sans"/>
                <a:sym typeface="Tenor Sans"/>
              </a:rPr>
              <a:t>PHONE#</a:t>
            </a:r>
            <a:endParaRPr sz="700">
              <a:solidFill>
                <a:srgbClr val="657984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207" name="Google Shape;207;p13"/>
          <p:cNvGrpSpPr/>
          <p:nvPr/>
        </p:nvGrpSpPr>
        <p:grpSpPr>
          <a:xfrm>
            <a:off x="370975" y="7816900"/>
            <a:ext cx="6836400" cy="1205163"/>
            <a:chOff x="370975" y="7816900"/>
            <a:chExt cx="6836400" cy="1205163"/>
          </a:xfrm>
        </p:grpSpPr>
        <p:cxnSp>
          <p:nvCxnSpPr>
            <p:cNvPr id="208" name="Google Shape;208;p13"/>
            <p:cNvCxnSpPr/>
            <p:nvPr/>
          </p:nvCxnSpPr>
          <p:spPr>
            <a:xfrm rot="10800000">
              <a:off x="1711694" y="78169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9" name="Google Shape;209;p13"/>
            <p:cNvCxnSpPr/>
            <p:nvPr/>
          </p:nvCxnSpPr>
          <p:spPr>
            <a:xfrm rot="10800000">
              <a:off x="2929813" y="78169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0" name="Google Shape;210;p13"/>
            <p:cNvCxnSpPr/>
            <p:nvPr/>
          </p:nvCxnSpPr>
          <p:spPr>
            <a:xfrm rot="10800000">
              <a:off x="4476644" y="78169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1" name="Google Shape;211;p13"/>
            <p:cNvCxnSpPr/>
            <p:nvPr/>
          </p:nvCxnSpPr>
          <p:spPr>
            <a:xfrm rot="10800000">
              <a:off x="5921706" y="78169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2" name="Google Shape;212;p13"/>
            <p:cNvCxnSpPr/>
            <p:nvPr/>
          </p:nvCxnSpPr>
          <p:spPr>
            <a:xfrm>
              <a:off x="370975" y="819162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65798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213" name="Google Shape;213;p13"/>
            <p:cNvCxnSpPr/>
            <p:nvPr/>
          </p:nvCxnSpPr>
          <p:spPr>
            <a:xfrm rot="10800000">
              <a:off x="1711694" y="82693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4" name="Google Shape;214;p13"/>
            <p:cNvCxnSpPr/>
            <p:nvPr/>
          </p:nvCxnSpPr>
          <p:spPr>
            <a:xfrm rot="10800000">
              <a:off x="2929813" y="82693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5" name="Google Shape;215;p13"/>
            <p:cNvCxnSpPr/>
            <p:nvPr/>
          </p:nvCxnSpPr>
          <p:spPr>
            <a:xfrm rot="10800000">
              <a:off x="4476644" y="82693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13"/>
            <p:cNvCxnSpPr/>
            <p:nvPr/>
          </p:nvCxnSpPr>
          <p:spPr>
            <a:xfrm rot="10800000">
              <a:off x="5921706" y="826930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7" name="Google Shape;217;p13"/>
            <p:cNvCxnSpPr/>
            <p:nvPr/>
          </p:nvCxnSpPr>
          <p:spPr>
            <a:xfrm>
              <a:off x="370975" y="864402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65798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218" name="Google Shape;218;p13"/>
            <p:cNvCxnSpPr/>
            <p:nvPr/>
          </p:nvCxnSpPr>
          <p:spPr>
            <a:xfrm rot="10800000">
              <a:off x="1711694" y="870406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9" name="Google Shape;219;p13"/>
            <p:cNvCxnSpPr/>
            <p:nvPr/>
          </p:nvCxnSpPr>
          <p:spPr>
            <a:xfrm rot="10800000">
              <a:off x="2929813" y="870406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0" name="Google Shape;220;p13"/>
            <p:cNvCxnSpPr/>
            <p:nvPr/>
          </p:nvCxnSpPr>
          <p:spPr>
            <a:xfrm rot="10800000">
              <a:off x="4476644" y="870406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13"/>
            <p:cNvCxnSpPr/>
            <p:nvPr/>
          </p:nvCxnSpPr>
          <p:spPr>
            <a:xfrm rot="10800000">
              <a:off x="5921706" y="8704063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65798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2" name="Google Shape;222;p13"/>
          <p:cNvSpPr txBox="1"/>
          <p:nvPr/>
        </p:nvSpPr>
        <p:spPr>
          <a:xfrm>
            <a:off x="1057325" y="9190525"/>
            <a:ext cx="2347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RETURNING</a:t>
            </a:r>
            <a:r>
              <a:rPr lang="ru" sz="1000">
                <a:solidFill>
                  <a:schemeClr val="lt1"/>
                </a:solidFill>
                <a:latin typeface="Fahkwang"/>
                <a:ea typeface="Fahkwang"/>
                <a:cs typeface="Fahkwang"/>
                <a:sym typeface="Fahkwang"/>
              </a:rPr>
              <a:t> FLIGHTS</a:t>
            </a:r>
            <a:endParaRPr sz="1000">
              <a:solidFill>
                <a:schemeClr val="lt1"/>
              </a:solidFill>
              <a:latin typeface="Fahkwang"/>
              <a:ea typeface="Fahkwang"/>
              <a:cs typeface="Fahkwang"/>
              <a:sym typeface="Fahkwang"/>
            </a:endParaRPr>
          </a:p>
        </p:txBody>
      </p:sp>
      <p:pic>
        <p:nvPicPr>
          <p:cNvPr id="223" name="Google Shape;22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-1079588">
            <a:off x="462787" y="9158611"/>
            <a:ext cx="474386" cy="2583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4" name="Google Shape;224;p13"/>
          <p:cNvGrpSpPr/>
          <p:nvPr/>
        </p:nvGrpSpPr>
        <p:grpSpPr>
          <a:xfrm>
            <a:off x="464433" y="9462775"/>
            <a:ext cx="6287792" cy="558475"/>
            <a:chOff x="464433" y="3708150"/>
            <a:chExt cx="6287792" cy="558475"/>
          </a:xfrm>
        </p:grpSpPr>
        <p:sp>
          <p:nvSpPr>
            <p:cNvPr id="225" name="Google Shape;225;p13"/>
            <p:cNvSpPr txBox="1"/>
            <p:nvPr/>
          </p:nvSpPr>
          <p:spPr>
            <a:xfrm>
              <a:off x="464433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1212501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TIME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2060280" y="3708150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ARRIVAL TIME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3102157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AIRLINE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4200889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FLIGHT#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6213125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464433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DATES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1212501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TIME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3" name="Google Shape;233;p13"/>
            <p:cNvSpPr txBox="1"/>
            <p:nvPr/>
          </p:nvSpPr>
          <p:spPr>
            <a:xfrm>
              <a:off x="2060280" y="4158925"/>
              <a:ext cx="77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ARRIVAL TIME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3102157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AIRLINE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4200889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FLIGHT#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6213125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TO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7" name="Google Shape;237;p13"/>
            <p:cNvSpPr txBox="1"/>
            <p:nvPr/>
          </p:nvSpPr>
          <p:spPr>
            <a:xfrm>
              <a:off x="5186800" y="3708150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FROM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5186800" y="4158925"/>
              <a:ext cx="5391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B78D70"/>
                  </a:solidFill>
                  <a:latin typeface="Tenor Sans"/>
                  <a:ea typeface="Tenor Sans"/>
                  <a:cs typeface="Tenor Sans"/>
                  <a:sym typeface="Tenor Sans"/>
                </a:rPr>
                <a:t>FROM</a:t>
              </a:r>
              <a:endParaRPr sz="700">
                <a:solidFill>
                  <a:srgbClr val="B78D70"/>
                </a:solidFill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</p:grpSp>
      <p:grpSp>
        <p:nvGrpSpPr>
          <p:cNvPr id="239" name="Google Shape;239;p13"/>
          <p:cNvGrpSpPr/>
          <p:nvPr/>
        </p:nvGrpSpPr>
        <p:grpSpPr>
          <a:xfrm>
            <a:off x="370975" y="9489900"/>
            <a:ext cx="6836400" cy="768775"/>
            <a:chOff x="370975" y="3735275"/>
            <a:chExt cx="6836400" cy="768775"/>
          </a:xfrm>
        </p:grpSpPr>
        <p:cxnSp>
          <p:nvCxnSpPr>
            <p:cNvPr id="240" name="Google Shape;240;p13"/>
            <p:cNvCxnSpPr/>
            <p:nvPr/>
          </p:nvCxnSpPr>
          <p:spPr>
            <a:xfrm rot="10800000">
              <a:off x="116873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1" name="Google Shape;241;p13"/>
            <p:cNvCxnSpPr/>
            <p:nvPr/>
          </p:nvCxnSpPr>
          <p:spPr>
            <a:xfrm rot="10800000">
              <a:off x="2016494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2" name="Google Shape;242;p13"/>
            <p:cNvCxnSpPr/>
            <p:nvPr/>
          </p:nvCxnSpPr>
          <p:spPr>
            <a:xfrm rot="10800000">
              <a:off x="3058400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3" name="Google Shape;243;p13"/>
            <p:cNvCxnSpPr/>
            <p:nvPr/>
          </p:nvCxnSpPr>
          <p:spPr>
            <a:xfrm rot="10800000">
              <a:off x="416708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4" name="Google Shape;244;p13"/>
            <p:cNvCxnSpPr/>
            <p:nvPr/>
          </p:nvCxnSpPr>
          <p:spPr>
            <a:xfrm rot="10800000">
              <a:off x="6169356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5" name="Google Shape;245;p13"/>
            <p:cNvCxnSpPr/>
            <p:nvPr/>
          </p:nvCxnSpPr>
          <p:spPr>
            <a:xfrm>
              <a:off x="370975" y="4119526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B78D7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13"/>
            <p:cNvCxnSpPr/>
            <p:nvPr/>
          </p:nvCxnSpPr>
          <p:spPr>
            <a:xfrm rot="10800000">
              <a:off x="116873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7" name="Google Shape;247;p13"/>
            <p:cNvCxnSpPr/>
            <p:nvPr/>
          </p:nvCxnSpPr>
          <p:spPr>
            <a:xfrm rot="10800000">
              <a:off x="2016494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13"/>
            <p:cNvCxnSpPr/>
            <p:nvPr/>
          </p:nvCxnSpPr>
          <p:spPr>
            <a:xfrm rot="10800000">
              <a:off x="3058400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9" name="Google Shape;249;p13"/>
            <p:cNvCxnSpPr/>
            <p:nvPr/>
          </p:nvCxnSpPr>
          <p:spPr>
            <a:xfrm rot="10800000">
              <a:off x="416708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0" name="Google Shape;250;p13"/>
            <p:cNvCxnSpPr/>
            <p:nvPr/>
          </p:nvCxnSpPr>
          <p:spPr>
            <a:xfrm rot="10800000">
              <a:off x="6169356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1" name="Google Shape;251;p13"/>
            <p:cNvCxnSpPr/>
            <p:nvPr/>
          </p:nvCxnSpPr>
          <p:spPr>
            <a:xfrm rot="10800000">
              <a:off x="5143031" y="3735275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2" name="Google Shape;252;p13"/>
            <p:cNvCxnSpPr/>
            <p:nvPr/>
          </p:nvCxnSpPr>
          <p:spPr>
            <a:xfrm rot="10800000">
              <a:off x="5143031" y="4186050"/>
              <a:ext cx="0" cy="318000"/>
            </a:xfrm>
            <a:prstGeom prst="straightConnector1">
              <a:avLst/>
            </a:prstGeom>
            <a:noFill/>
            <a:ln cap="flat" cmpd="sng" w="9525">
              <a:solidFill>
                <a:srgbClr val="B78D7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253" name="Google Shape;253;p13"/>
          <p:cNvCxnSpPr/>
          <p:nvPr/>
        </p:nvCxnSpPr>
        <p:spPr>
          <a:xfrm>
            <a:off x="370975" y="10317076"/>
            <a:ext cx="6836400" cy="0"/>
          </a:xfrm>
          <a:prstGeom prst="straightConnector1">
            <a:avLst/>
          </a:prstGeom>
          <a:noFill/>
          <a:ln cap="flat" cmpd="sng" w="9525">
            <a:solidFill>
              <a:srgbClr val="B78D7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