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Fahkwang"/>
      <p:regular r:id="rId7"/>
      <p:bold r:id="rId8"/>
      <p:italic r:id="rId9"/>
      <p:boldItalic r:id="rId10"/>
    </p:embeddedFont>
    <p:embeddedFont>
      <p:font typeface="Tenor Sans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535">
          <p15:clr>
            <a:srgbClr val="A4A3A4"/>
          </p15:clr>
        </p15:guide>
        <p15:guide id="3" pos="22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535"/>
        <p:guide pos="22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TenorSans-regular.fntdata"/><Relationship Id="rId10" Type="http://schemas.openxmlformats.org/officeDocument/2006/relationships/font" Target="fonts/Fahkwang-boldItalic.fntdata"/><Relationship Id="rId9" Type="http://schemas.openxmlformats.org/officeDocument/2006/relationships/font" Target="fonts/Fahkwang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Fahkwang-regular.fntdata"/><Relationship Id="rId8" Type="http://schemas.openxmlformats.org/officeDocument/2006/relationships/font" Target="fonts/Fahkwang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357725" y="9115400"/>
            <a:ext cx="6836400" cy="315900"/>
          </a:xfrm>
          <a:prstGeom prst="roundRect">
            <a:avLst>
              <a:gd fmla="val 20448" name="adj"/>
            </a:avLst>
          </a:prstGeom>
          <a:solidFill>
            <a:srgbClr val="B78D7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357725" y="7437500"/>
            <a:ext cx="6836400" cy="315900"/>
          </a:xfrm>
          <a:prstGeom prst="roundRect">
            <a:avLst>
              <a:gd fmla="val 20448" name="adj"/>
            </a:avLst>
          </a:prstGeom>
          <a:solidFill>
            <a:srgbClr val="65798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1057325" y="7512625"/>
            <a:ext cx="2347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Fahkwang"/>
                <a:ea typeface="Fahkwang"/>
                <a:cs typeface="Fahkwang"/>
                <a:sym typeface="Fahkwang"/>
              </a:rPr>
              <a:t>RETURNING TRANSPORTATION</a:t>
            </a:r>
            <a:endParaRPr sz="1000">
              <a:solidFill>
                <a:schemeClr val="lt1"/>
              </a:solidFill>
              <a:latin typeface="Fahkwang"/>
              <a:ea typeface="Fahkwang"/>
              <a:cs typeface="Fahkwang"/>
              <a:sym typeface="Fahkwang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357725" y="6222150"/>
            <a:ext cx="6836400" cy="315900"/>
          </a:xfrm>
          <a:prstGeom prst="roundRect">
            <a:avLst>
              <a:gd fmla="val 20448" name="adj"/>
            </a:avLst>
          </a:prstGeom>
          <a:solidFill>
            <a:srgbClr val="B4C6D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357725" y="4575850"/>
            <a:ext cx="6836400" cy="315900"/>
          </a:xfrm>
          <a:prstGeom prst="roundRect">
            <a:avLst>
              <a:gd fmla="val 20448" name="adj"/>
            </a:avLst>
          </a:prstGeom>
          <a:solidFill>
            <a:srgbClr val="DCB6B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1057325" y="4650975"/>
            <a:ext cx="2347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Fahkwang"/>
                <a:ea typeface="Fahkwang"/>
                <a:cs typeface="Fahkwang"/>
                <a:sym typeface="Fahkwang"/>
              </a:rPr>
              <a:t>ARRIVAL TRANSPORTATION</a:t>
            </a:r>
            <a:endParaRPr sz="1000">
              <a:solidFill>
                <a:schemeClr val="lt1"/>
              </a:solidFill>
              <a:latin typeface="Fahkwang"/>
              <a:ea typeface="Fahkwang"/>
              <a:cs typeface="Fahkwang"/>
              <a:sym typeface="Fahkwang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357725" y="3360775"/>
            <a:ext cx="6836400" cy="315900"/>
          </a:xfrm>
          <a:prstGeom prst="roundRect">
            <a:avLst>
              <a:gd fmla="val 20448" name="adj"/>
            </a:avLst>
          </a:prstGeom>
          <a:solidFill>
            <a:srgbClr val="63525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/>
          <p:nvPr/>
        </p:nvSpPr>
        <p:spPr>
          <a:xfrm>
            <a:off x="357725" y="1258125"/>
            <a:ext cx="6836400" cy="312900"/>
          </a:xfrm>
          <a:prstGeom prst="roundRect">
            <a:avLst>
              <a:gd fmla="val 20448" name="adj"/>
            </a:avLst>
          </a:prstGeom>
          <a:solidFill>
            <a:srgbClr val="AC686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3"/>
          <p:cNvSpPr txBox="1"/>
          <p:nvPr/>
        </p:nvSpPr>
        <p:spPr>
          <a:xfrm>
            <a:off x="1872150" y="202075"/>
            <a:ext cx="3815700" cy="43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800">
                <a:solidFill>
                  <a:srgbClr val="AC6869"/>
                </a:solidFill>
                <a:latin typeface="Fahkwang"/>
                <a:ea typeface="Fahkwang"/>
                <a:cs typeface="Fahkwang"/>
                <a:sym typeface="Fahkwang"/>
              </a:rPr>
              <a:t>TRAVEL ITINERARY</a:t>
            </a:r>
            <a:endParaRPr sz="2800">
              <a:solidFill>
                <a:srgbClr val="AC6869"/>
              </a:solidFill>
              <a:latin typeface="Fahkwang"/>
              <a:ea typeface="Fahkwang"/>
              <a:cs typeface="Fahkwang"/>
              <a:sym typeface="Fahkwang"/>
            </a:endParaRPr>
          </a:p>
        </p:txBody>
      </p:sp>
      <p:cxnSp>
        <p:nvCxnSpPr>
          <p:cNvPr id="63" name="Google Shape;63;p13"/>
          <p:cNvCxnSpPr/>
          <p:nvPr/>
        </p:nvCxnSpPr>
        <p:spPr>
          <a:xfrm>
            <a:off x="370975" y="1000301"/>
            <a:ext cx="6836400" cy="0"/>
          </a:xfrm>
          <a:prstGeom prst="straightConnector1">
            <a:avLst/>
          </a:prstGeom>
          <a:noFill/>
          <a:ln cap="flat" cmpd="sng" w="19050">
            <a:solidFill>
              <a:srgbClr val="AC6869"/>
            </a:solidFill>
            <a:prstDash val="dot"/>
            <a:round/>
            <a:headEnd len="med" w="med" type="none"/>
            <a:tailEnd len="med" w="med" type="none"/>
          </a:ln>
        </p:spPr>
      </p:cxnSp>
      <p:pic>
        <p:nvPicPr>
          <p:cNvPr id="64" name="Google Shape;6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7549" y="1281938"/>
            <a:ext cx="453250" cy="258375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3"/>
          <p:cNvSpPr txBox="1"/>
          <p:nvPr/>
        </p:nvSpPr>
        <p:spPr>
          <a:xfrm>
            <a:off x="1057325" y="1337625"/>
            <a:ext cx="2347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Fahkwang"/>
                <a:ea typeface="Fahkwang"/>
                <a:cs typeface="Fahkwang"/>
                <a:sym typeface="Fahkwang"/>
              </a:rPr>
              <a:t>MEETINGS AND EVENTS</a:t>
            </a:r>
            <a:endParaRPr sz="1000">
              <a:solidFill>
                <a:schemeClr val="lt1"/>
              </a:solidFill>
              <a:latin typeface="Fahkwang"/>
              <a:ea typeface="Fahkwang"/>
              <a:cs typeface="Fahkwang"/>
              <a:sym typeface="Fahkwang"/>
            </a:endParaRPr>
          </a:p>
        </p:txBody>
      </p:sp>
      <p:grpSp>
        <p:nvGrpSpPr>
          <p:cNvPr id="66" name="Google Shape;66;p13"/>
          <p:cNvGrpSpPr/>
          <p:nvPr/>
        </p:nvGrpSpPr>
        <p:grpSpPr>
          <a:xfrm>
            <a:off x="370975" y="1605800"/>
            <a:ext cx="6836400" cy="411376"/>
            <a:chOff x="370975" y="1605800"/>
            <a:chExt cx="6836400" cy="411376"/>
          </a:xfrm>
        </p:grpSpPr>
        <p:sp>
          <p:nvSpPr>
            <p:cNvPr id="67" name="Google Shape;67;p13"/>
            <p:cNvSpPr txBox="1"/>
            <p:nvPr/>
          </p:nvSpPr>
          <p:spPr>
            <a:xfrm>
              <a:off x="464433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DATES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68" name="Google Shape;68;p13"/>
            <p:cNvSpPr txBox="1"/>
            <p:nvPr/>
          </p:nvSpPr>
          <p:spPr>
            <a:xfrm>
              <a:off x="1143445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START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69" name="Google Shape;69;p13"/>
            <p:cNvSpPr txBox="1"/>
            <p:nvPr/>
          </p:nvSpPr>
          <p:spPr>
            <a:xfrm>
              <a:off x="1872145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VENUE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70" name="Google Shape;70;p13"/>
            <p:cNvSpPr txBox="1"/>
            <p:nvPr/>
          </p:nvSpPr>
          <p:spPr>
            <a:xfrm>
              <a:off x="3435532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STREET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71" name="Google Shape;71;p13"/>
            <p:cNvSpPr txBox="1"/>
            <p:nvPr/>
          </p:nvSpPr>
          <p:spPr>
            <a:xfrm>
              <a:off x="4608082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TOPIC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72" name="Google Shape;72;p13"/>
            <p:cNvSpPr txBox="1"/>
            <p:nvPr/>
          </p:nvSpPr>
          <p:spPr>
            <a:xfrm>
              <a:off x="6506019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END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cxnSp>
          <p:nvCxnSpPr>
            <p:cNvPr id="73" name="Google Shape;73;p13"/>
            <p:cNvCxnSpPr/>
            <p:nvPr/>
          </p:nvCxnSpPr>
          <p:spPr>
            <a:xfrm rot="10800000">
              <a:off x="1099675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 rot="10800000">
              <a:off x="1828375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 rot="10800000">
              <a:off x="3391775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 rot="10800000">
              <a:off x="4574275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7" name="Google Shape;77;p13"/>
            <p:cNvCxnSpPr/>
            <p:nvPr/>
          </p:nvCxnSpPr>
          <p:spPr>
            <a:xfrm rot="10800000">
              <a:off x="6462250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78" name="Google Shape;78;p13"/>
            <p:cNvCxnSpPr/>
            <p:nvPr/>
          </p:nvCxnSpPr>
          <p:spPr>
            <a:xfrm>
              <a:off x="370975" y="2017176"/>
              <a:ext cx="6836400" cy="0"/>
            </a:xfrm>
            <a:prstGeom prst="straightConnector1">
              <a:avLst/>
            </a:prstGeom>
            <a:noFill/>
            <a:ln cap="flat" cmpd="sng" w="19050">
              <a:solidFill>
                <a:srgbClr val="AC6869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79" name="Google Shape;79;p13"/>
          <p:cNvGrpSpPr/>
          <p:nvPr/>
        </p:nvGrpSpPr>
        <p:grpSpPr>
          <a:xfrm>
            <a:off x="370975" y="2051813"/>
            <a:ext cx="6836400" cy="411376"/>
            <a:chOff x="370975" y="1605800"/>
            <a:chExt cx="6836400" cy="411376"/>
          </a:xfrm>
        </p:grpSpPr>
        <p:sp>
          <p:nvSpPr>
            <p:cNvPr id="80" name="Google Shape;80;p13"/>
            <p:cNvSpPr txBox="1"/>
            <p:nvPr/>
          </p:nvSpPr>
          <p:spPr>
            <a:xfrm>
              <a:off x="464433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DATES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81" name="Google Shape;81;p13"/>
            <p:cNvSpPr txBox="1"/>
            <p:nvPr/>
          </p:nvSpPr>
          <p:spPr>
            <a:xfrm>
              <a:off x="1143445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START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1872145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VENUE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83" name="Google Shape;83;p13"/>
            <p:cNvSpPr txBox="1"/>
            <p:nvPr/>
          </p:nvSpPr>
          <p:spPr>
            <a:xfrm>
              <a:off x="3435532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STREET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84" name="Google Shape;84;p13"/>
            <p:cNvSpPr txBox="1"/>
            <p:nvPr/>
          </p:nvSpPr>
          <p:spPr>
            <a:xfrm>
              <a:off x="4608082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TOPIC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6506019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END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cxnSp>
          <p:nvCxnSpPr>
            <p:cNvPr id="86" name="Google Shape;86;p13"/>
            <p:cNvCxnSpPr/>
            <p:nvPr/>
          </p:nvCxnSpPr>
          <p:spPr>
            <a:xfrm rot="10800000">
              <a:off x="1099675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7" name="Google Shape;87;p13"/>
            <p:cNvCxnSpPr/>
            <p:nvPr/>
          </p:nvCxnSpPr>
          <p:spPr>
            <a:xfrm rot="10800000">
              <a:off x="1828375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 rot="10800000">
              <a:off x="3391775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 rot="10800000">
              <a:off x="4574275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 rot="10800000">
              <a:off x="6462250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370975" y="2017176"/>
              <a:ext cx="6836400" cy="0"/>
            </a:xfrm>
            <a:prstGeom prst="straightConnector1">
              <a:avLst/>
            </a:prstGeom>
            <a:noFill/>
            <a:ln cap="flat" cmpd="sng" w="19050">
              <a:solidFill>
                <a:srgbClr val="AC6869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2" name="Google Shape;92;p13"/>
          <p:cNvGrpSpPr/>
          <p:nvPr/>
        </p:nvGrpSpPr>
        <p:grpSpPr>
          <a:xfrm>
            <a:off x="370975" y="2502600"/>
            <a:ext cx="6836400" cy="411376"/>
            <a:chOff x="370975" y="1605800"/>
            <a:chExt cx="6836400" cy="411376"/>
          </a:xfrm>
        </p:grpSpPr>
        <p:sp>
          <p:nvSpPr>
            <p:cNvPr id="93" name="Google Shape;93;p13"/>
            <p:cNvSpPr txBox="1"/>
            <p:nvPr/>
          </p:nvSpPr>
          <p:spPr>
            <a:xfrm>
              <a:off x="464433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DATES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1143445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START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1872145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VENUE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3435532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STREET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4608082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TOPIC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6506019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END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cxnSp>
          <p:nvCxnSpPr>
            <p:cNvPr id="99" name="Google Shape;99;p13"/>
            <p:cNvCxnSpPr/>
            <p:nvPr/>
          </p:nvCxnSpPr>
          <p:spPr>
            <a:xfrm rot="10800000">
              <a:off x="1099675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3"/>
            <p:cNvCxnSpPr/>
            <p:nvPr/>
          </p:nvCxnSpPr>
          <p:spPr>
            <a:xfrm rot="10800000">
              <a:off x="1828375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1" name="Google Shape;101;p13"/>
            <p:cNvCxnSpPr/>
            <p:nvPr/>
          </p:nvCxnSpPr>
          <p:spPr>
            <a:xfrm rot="10800000">
              <a:off x="3391775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2" name="Google Shape;102;p13"/>
            <p:cNvCxnSpPr/>
            <p:nvPr/>
          </p:nvCxnSpPr>
          <p:spPr>
            <a:xfrm rot="10800000">
              <a:off x="4574275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3" name="Google Shape;103;p13"/>
            <p:cNvCxnSpPr/>
            <p:nvPr/>
          </p:nvCxnSpPr>
          <p:spPr>
            <a:xfrm rot="10800000">
              <a:off x="6462250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4" name="Google Shape;104;p13"/>
            <p:cNvCxnSpPr/>
            <p:nvPr/>
          </p:nvCxnSpPr>
          <p:spPr>
            <a:xfrm>
              <a:off x="370975" y="2017176"/>
              <a:ext cx="6836400" cy="0"/>
            </a:xfrm>
            <a:prstGeom prst="straightConnector1">
              <a:avLst/>
            </a:prstGeom>
            <a:noFill/>
            <a:ln cap="flat" cmpd="sng" w="19050">
              <a:solidFill>
                <a:srgbClr val="AC6869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05" name="Google Shape;105;p13"/>
          <p:cNvGrpSpPr/>
          <p:nvPr/>
        </p:nvGrpSpPr>
        <p:grpSpPr>
          <a:xfrm>
            <a:off x="464433" y="2953375"/>
            <a:ext cx="6580685" cy="345125"/>
            <a:chOff x="464433" y="1605800"/>
            <a:chExt cx="6580685" cy="345125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464433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DATES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1143445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START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1872145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VENUE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3435532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STREET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4608082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TOPIC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6506019" y="160580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AC6869"/>
                  </a:solidFill>
                  <a:latin typeface="Tenor Sans"/>
                  <a:ea typeface="Tenor Sans"/>
                  <a:cs typeface="Tenor Sans"/>
                  <a:sym typeface="Tenor Sans"/>
                </a:rPr>
                <a:t>END</a:t>
              </a:r>
              <a:endParaRPr sz="700">
                <a:solidFill>
                  <a:srgbClr val="AC6869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cxnSp>
          <p:nvCxnSpPr>
            <p:cNvPr id="112" name="Google Shape;112;p13"/>
            <p:cNvCxnSpPr/>
            <p:nvPr/>
          </p:nvCxnSpPr>
          <p:spPr>
            <a:xfrm rot="10800000">
              <a:off x="1099675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3" name="Google Shape;113;p13"/>
            <p:cNvCxnSpPr/>
            <p:nvPr/>
          </p:nvCxnSpPr>
          <p:spPr>
            <a:xfrm rot="10800000">
              <a:off x="1828375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4" name="Google Shape;114;p13"/>
            <p:cNvCxnSpPr/>
            <p:nvPr/>
          </p:nvCxnSpPr>
          <p:spPr>
            <a:xfrm rot="10800000">
              <a:off x="3391775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3"/>
            <p:cNvCxnSpPr/>
            <p:nvPr/>
          </p:nvCxnSpPr>
          <p:spPr>
            <a:xfrm rot="10800000">
              <a:off x="4574275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6" name="Google Shape;116;p13"/>
            <p:cNvCxnSpPr/>
            <p:nvPr/>
          </p:nvCxnSpPr>
          <p:spPr>
            <a:xfrm rot="10800000">
              <a:off x="6462250" y="163292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AC686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17" name="Google Shape;117;p13"/>
          <p:cNvSpPr txBox="1"/>
          <p:nvPr/>
        </p:nvSpPr>
        <p:spPr>
          <a:xfrm>
            <a:off x="1057325" y="3435900"/>
            <a:ext cx="2347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Fahkwang"/>
                <a:ea typeface="Fahkwang"/>
                <a:cs typeface="Fahkwang"/>
                <a:sym typeface="Fahkwang"/>
              </a:rPr>
              <a:t>DEPARTING FLIGHTS</a:t>
            </a:r>
            <a:endParaRPr sz="1000">
              <a:solidFill>
                <a:schemeClr val="lt1"/>
              </a:solidFill>
              <a:latin typeface="Fahkwang"/>
              <a:ea typeface="Fahkwang"/>
              <a:cs typeface="Fahkwang"/>
              <a:sym typeface="Fahkwang"/>
            </a:endParaRPr>
          </a:p>
        </p:txBody>
      </p:sp>
      <p:pic>
        <p:nvPicPr>
          <p:cNvPr id="118" name="Google Shape;11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7550" y="3389699"/>
            <a:ext cx="474386" cy="2583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9" name="Google Shape;119;p13"/>
          <p:cNvGrpSpPr/>
          <p:nvPr/>
        </p:nvGrpSpPr>
        <p:grpSpPr>
          <a:xfrm>
            <a:off x="464433" y="3708150"/>
            <a:ext cx="6287792" cy="558475"/>
            <a:chOff x="464433" y="3708150"/>
            <a:chExt cx="6287792" cy="558475"/>
          </a:xfrm>
        </p:grpSpPr>
        <p:sp>
          <p:nvSpPr>
            <p:cNvPr id="120" name="Google Shape;120;p13"/>
            <p:cNvSpPr txBox="1"/>
            <p:nvPr/>
          </p:nvSpPr>
          <p:spPr>
            <a:xfrm>
              <a:off x="464433" y="370815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635258"/>
                  </a:solidFill>
                  <a:latin typeface="Tenor Sans"/>
                  <a:ea typeface="Tenor Sans"/>
                  <a:cs typeface="Tenor Sans"/>
                  <a:sym typeface="Tenor Sans"/>
                </a:rPr>
                <a:t>DATES</a:t>
              </a:r>
              <a:endParaRPr sz="700">
                <a:solidFill>
                  <a:srgbClr val="635258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21" name="Google Shape;121;p13"/>
            <p:cNvSpPr txBox="1"/>
            <p:nvPr/>
          </p:nvSpPr>
          <p:spPr>
            <a:xfrm>
              <a:off x="1212501" y="370815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635258"/>
                  </a:solidFill>
                  <a:latin typeface="Tenor Sans"/>
                  <a:ea typeface="Tenor Sans"/>
                  <a:cs typeface="Tenor Sans"/>
                  <a:sym typeface="Tenor Sans"/>
                </a:rPr>
                <a:t>TIME</a:t>
              </a:r>
              <a:endParaRPr sz="700">
                <a:solidFill>
                  <a:srgbClr val="635258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22" name="Google Shape;122;p13"/>
            <p:cNvSpPr txBox="1"/>
            <p:nvPr/>
          </p:nvSpPr>
          <p:spPr>
            <a:xfrm>
              <a:off x="2060280" y="3708150"/>
              <a:ext cx="771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635258"/>
                  </a:solidFill>
                  <a:latin typeface="Tenor Sans"/>
                  <a:ea typeface="Tenor Sans"/>
                  <a:cs typeface="Tenor Sans"/>
                  <a:sym typeface="Tenor Sans"/>
                </a:rPr>
                <a:t>ARRIVAL TIME</a:t>
              </a:r>
              <a:endParaRPr sz="700">
                <a:solidFill>
                  <a:srgbClr val="635258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23" name="Google Shape;123;p13"/>
            <p:cNvSpPr txBox="1"/>
            <p:nvPr/>
          </p:nvSpPr>
          <p:spPr>
            <a:xfrm>
              <a:off x="3102157" y="370815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635258"/>
                  </a:solidFill>
                  <a:latin typeface="Tenor Sans"/>
                  <a:ea typeface="Tenor Sans"/>
                  <a:cs typeface="Tenor Sans"/>
                  <a:sym typeface="Tenor Sans"/>
                </a:rPr>
                <a:t>AIRLINE</a:t>
              </a:r>
              <a:endParaRPr sz="700">
                <a:solidFill>
                  <a:srgbClr val="635258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24" name="Google Shape;124;p13"/>
            <p:cNvSpPr txBox="1"/>
            <p:nvPr/>
          </p:nvSpPr>
          <p:spPr>
            <a:xfrm>
              <a:off x="4200889" y="370815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635258"/>
                  </a:solidFill>
                  <a:latin typeface="Tenor Sans"/>
                  <a:ea typeface="Tenor Sans"/>
                  <a:cs typeface="Tenor Sans"/>
                  <a:sym typeface="Tenor Sans"/>
                </a:rPr>
                <a:t>FLIGHT#</a:t>
              </a:r>
              <a:endParaRPr sz="700">
                <a:solidFill>
                  <a:srgbClr val="635258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25" name="Google Shape;125;p13"/>
            <p:cNvSpPr txBox="1"/>
            <p:nvPr/>
          </p:nvSpPr>
          <p:spPr>
            <a:xfrm>
              <a:off x="6213125" y="370815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635258"/>
                  </a:solidFill>
                  <a:latin typeface="Tenor Sans"/>
                  <a:ea typeface="Tenor Sans"/>
                  <a:cs typeface="Tenor Sans"/>
                  <a:sym typeface="Tenor Sans"/>
                </a:rPr>
                <a:t>TO</a:t>
              </a:r>
              <a:endParaRPr sz="700">
                <a:solidFill>
                  <a:srgbClr val="635258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26" name="Google Shape;126;p13"/>
            <p:cNvSpPr txBox="1"/>
            <p:nvPr/>
          </p:nvSpPr>
          <p:spPr>
            <a:xfrm>
              <a:off x="464433" y="4158925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635258"/>
                  </a:solidFill>
                  <a:latin typeface="Tenor Sans"/>
                  <a:ea typeface="Tenor Sans"/>
                  <a:cs typeface="Tenor Sans"/>
                  <a:sym typeface="Tenor Sans"/>
                </a:rPr>
                <a:t>DATES</a:t>
              </a:r>
              <a:endParaRPr sz="700">
                <a:solidFill>
                  <a:srgbClr val="635258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27" name="Google Shape;127;p13"/>
            <p:cNvSpPr txBox="1"/>
            <p:nvPr/>
          </p:nvSpPr>
          <p:spPr>
            <a:xfrm>
              <a:off x="1212501" y="4158925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635258"/>
                  </a:solidFill>
                  <a:latin typeface="Tenor Sans"/>
                  <a:ea typeface="Tenor Sans"/>
                  <a:cs typeface="Tenor Sans"/>
                  <a:sym typeface="Tenor Sans"/>
                </a:rPr>
                <a:t>TIME</a:t>
              </a:r>
              <a:endParaRPr sz="700">
                <a:solidFill>
                  <a:srgbClr val="635258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2060280" y="4158925"/>
              <a:ext cx="771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635258"/>
                  </a:solidFill>
                  <a:latin typeface="Tenor Sans"/>
                  <a:ea typeface="Tenor Sans"/>
                  <a:cs typeface="Tenor Sans"/>
                  <a:sym typeface="Tenor Sans"/>
                </a:rPr>
                <a:t>ARRIVAL TIME</a:t>
              </a:r>
              <a:endParaRPr sz="700">
                <a:solidFill>
                  <a:srgbClr val="635258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29" name="Google Shape;129;p13"/>
            <p:cNvSpPr txBox="1"/>
            <p:nvPr/>
          </p:nvSpPr>
          <p:spPr>
            <a:xfrm>
              <a:off x="3102157" y="4158925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635258"/>
                  </a:solidFill>
                  <a:latin typeface="Tenor Sans"/>
                  <a:ea typeface="Tenor Sans"/>
                  <a:cs typeface="Tenor Sans"/>
                  <a:sym typeface="Tenor Sans"/>
                </a:rPr>
                <a:t>AIRLINE</a:t>
              </a:r>
              <a:endParaRPr sz="700">
                <a:solidFill>
                  <a:srgbClr val="635258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30" name="Google Shape;130;p13"/>
            <p:cNvSpPr txBox="1"/>
            <p:nvPr/>
          </p:nvSpPr>
          <p:spPr>
            <a:xfrm>
              <a:off x="4200889" y="4158925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635258"/>
                  </a:solidFill>
                  <a:latin typeface="Tenor Sans"/>
                  <a:ea typeface="Tenor Sans"/>
                  <a:cs typeface="Tenor Sans"/>
                  <a:sym typeface="Tenor Sans"/>
                </a:rPr>
                <a:t>FLIGHT#</a:t>
              </a:r>
              <a:endParaRPr sz="700">
                <a:solidFill>
                  <a:srgbClr val="635258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31" name="Google Shape;131;p13"/>
            <p:cNvSpPr txBox="1"/>
            <p:nvPr/>
          </p:nvSpPr>
          <p:spPr>
            <a:xfrm>
              <a:off x="6213125" y="4158925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635258"/>
                  </a:solidFill>
                  <a:latin typeface="Tenor Sans"/>
                  <a:ea typeface="Tenor Sans"/>
                  <a:cs typeface="Tenor Sans"/>
                  <a:sym typeface="Tenor Sans"/>
                </a:rPr>
                <a:t>TO</a:t>
              </a:r>
              <a:endParaRPr sz="700">
                <a:solidFill>
                  <a:srgbClr val="635258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32" name="Google Shape;132;p13"/>
            <p:cNvSpPr txBox="1"/>
            <p:nvPr/>
          </p:nvSpPr>
          <p:spPr>
            <a:xfrm>
              <a:off x="5186800" y="370815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635258"/>
                  </a:solidFill>
                  <a:latin typeface="Tenor Sans"/>
                  <a:ea typeface="Tenor Sans"/>
                  <a:cs typeface="Tenor Sans"/>
                  <a:sym typeface="Tenor Sans"/>
                </a:rPr>
                <a:t>FROM</a:t>
              </a:r>
              <a:endParaRPr sz="700">
                <a:solidFill>
                  <a:srgbClr val="635258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33" name="Google Shape;133;p13"/>
            <p:cNvSpPr txBox="1"/>
            <p:nvPr/>
          </p:nvSpPr>
          <p:spPr>
            <a:xfrm>
              <a:off x="5186800" y="4158925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635258"/>
                  </a:solidFill>
                  <a:latin typeface="Tenor Sans"/>
                  <a:ea typeface="Tenor Sans"/>
                  <a:cs typeface="Tenor Sans"/>
                  <a:sym typeface="Tenor Sans"/>
                </a:rPr>
                <a:t>FROM</a:t>
              </a:r>
              <a:endParaRPr sz="700">
                <a:solidFill>
                  <a:srgbClr val="635258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</p:grpSp>
      <p:grpSp>
        <p:nvGrpSpPr>
          <p:cNvPr id="134" name="Google Shape;134;p13"/>
          <p:cNvGrpSpPr/>
          <p:nvPr/>
        </p:nvGrpSpPr>
        <p:grpSpPr>
          <a:xfrm>
            <a:off x="370975" y="3735275"/>
            <a:ext cx="6836400" cy="768775"/>
            <a:chOff x="370975" y="3735275"/>
            <a:chExt cx="6836400" cy="768775"/>
          </a:xfrm>
        </p:grpSpPr>
        <p:cxnSp>
          <p:nvCxnSpPr>
            <p:cNvPr id="135" name="Google Shape;135;p13"/>
            <p:cNvCxnSpPr/>
            <p:nvPr/>
          </p:nvCxnSpPr>
          <p:spPr>
            <a:xfrm rot="10800000">
              <a:off x="1168731" y="373527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3525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3"/>
            <p:cNvCxnSpPr/>
            <p:nvPr/>
          </p:nvCxnSpPr>
          <p:spPr>
            <a:xfrm rot="10800000">
              <a:off x="2016494" y="373527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3525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7" name="Google Shape;137;p13"/>
            <p:cNvCxnSpPr/>
            <p:nvPr/>
          </p:nvCxnSpPr>
          <p:spPr>
            <a:xfrm rot="10800000">
              <a:off x="3058400" y="373527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3525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8" name="Google Shape;138;p13"/>
            <p:cNvCxnSpPr/>
            <p:nvPr/>
          </p:nvCxnSpPr>
          <p:spPr>
            <a:xfrm rot="10800000">
              <a:off x="4167081" y="373527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3525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39" name="Google Shape;139;p13"/>
            <p:cNvCxnSpPr/>
            <p:nvPr/>
          </p:nvCxnSpPr>
          <p:spPr>
            <a:xfrm rot="10800000">
              <a:off x="6169356" y="373527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3525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0" name="Google Shape;140;p13"/>
            <p:cNvCxnSpPr/>
            <p:nvPr/>
          </p:nvCxnSpPr>
          <p:spPr>
            <a:xfrm>
              <a:off x="370975" y="4119526"/>
              <a:ext cx="6836400" cy="0"/>
            </a:xfrm>
            <a:prstGeom prst="straightConnector1">
              <a:avLst/>
            </a:prstGeom>
            <a:noFill/>
            <a:ln cap="flat" cmpd="sng" w="19050">
              <a:solidFill>
                <a:srgbClr val="635258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41" name="Google Shape;141;p13"/>
            <p:cNvCxnSpPr/>
            <p:nvPr/>
          </p:nvCxnSpPr>
          <p:spPr>
            <a:xfrm rot="10800000">
              <a:off x="1168731" y="41860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3525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2" name="Google Shape;142;p13"/>
            <p:cNvCxnSpPr/>
            <p:nvPr/>
          </p:nvCxnSpPr>
          <p:spPr>
            <a:xfrm rot="10800000">
              <a:off x="2016494" y="41860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3525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3" name="Google Shape;143;p13"/>
            <p:cNvCxnSpPr/>
            <p:nvPr/>
          </p:nvCxnSpPr>
          <p:spPr>
            <a:xfrm rot="10800000">
              <a:off x="3058400" y="41860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3525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4" name="Google Shape;144;p13"/>
            <p:cNvCxnSpPr/>
            <p:nvPr/>
          </p:nvCxnSpPr>
          <p:spPr>
            <a:xfrm rot="10800000">
              <a:off x="4167081" y="41860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3525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5" name="Google Shape;145;p13"/>
            <p:cNvCxnSpPr/>
            <p:nvPr/>
          </p:nvCxnSpPr>
          <p:spPr>
            <a:xfrm rot="10800000">
              <a:off x="6169356" y="41860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3525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6" name="Google Shape;146;p13"/>
            <p:cNvCxnSpPr/>
            <p:nvPr/>
          </p:nvCxnSpPr>
          <p:spPr>
            <a:xfrm rot="10800000">
              <a:off x="5143031" y="373527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35258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7" name="Google Shape;147;p13"/>
            <p:cNvCxnSpPr/>
            <p:nvPr/>
          </p:nvCxnSpPr>
          <p:spPr>
            <a:xfrm rot="10800000">
              <a:off x="5143031" y="41860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3525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48" name="Google Shape;148;p13"/>
          <p:cNvGrpSpPr/>
          <p:nvPr/>
        </p:nvGrpSpPr>
        <p:grpSpPr>
          <a:xfrm>
            <a:off x="370975" y="4923225"/>
            <a:ext cx="6836400" cy="1232288"/>
            <a:chOff x="370975" y="4923225"/>
            <a:chExt cx="6836400" cy="1232288"/>
          </a:xfrm>
        </p:grpSpPr>
        <p:sp>
          <p:nvSpPr>
            <p:cNvPr id="149" name="Google Shape;149;p13"/>
            <p:cNvSpPr txBox="1"/>
            <p:nvPr/>
          </p:nvSpPr>
          <p:spPr>
            <a:xfrm>
              <a:off x="464422" y="4923225"/>
              <a:ext cx="721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DCB6B5"/>
                  </a:solidFill>
                  <a:latin typeface="Tenor Sans"/>
                  <a:ea typeface="Tenor Sans"/>
                  <a:cs typeface="Tenor Sans"/>
                  <a:sym typeface="Tenor Sans"/>
                </a:rPr>
                <a:t>COMPANY</a:t>
              </a:r>
              <a:endParaRPr sz="700">
                <a:solidFill>
                  <a:srgbClr val="DCB6B5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50" name="Google Shape;150;p13"/>
            <p:cNvSpPr txBox="1"/>
            <p:nvPr/>
          </p:nvSpPr>
          <p:spPr>
            <a:xfrm>
              <a:off x="1755480" y="4923225"/>
              <a:ext cx="771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DCB6B5"/>
                  </a:solidFill>
                  <a:latin typeface="Tenor Sans"/>
                  <a:ea typeface="Tenor Sans"/>
                  <a:cs typeface="Tenor Sans"/>
                  <a:sym typeface="Tenor Sans"/>
                </a:rPr>
                <a:t>PICK-UP TIME</a:t>
              </a:r>
              <a:endParaRPr sz="700">
                <a:solidFill>
                  <a:srgbClr val="DCB6B5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51" name="Google Shape;151;p13"/>
            <p:cNvSpPr txBox="1"/>
            <p:nvPr/>
          </p:nvSpPr>
          <p:spPr>
            <a:xfrm>
              <a:off x="2973582" y="4923225"/>
              <a:ext cx="12204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DCB6B5"/>
                  </a:solidFill>
                  <a:latin typeface="Tenor Sans"/>
                  <a:ea typeface="Tenor Sans"/>
                  <a:cs typeface="Tenor Sans"/>
                  <a:sym typeface="Tenor Sans"/>
                </a:rPr>
                <a:t>PICK-UP LOCATION</a:t>
              </a:r>
              <a:endParaRPr sz="700">
                <a:solidFill>
                  <a:srgbClr val="DCB6B5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52" name="Google Shape;152;p13"/>
            <p:cNvSpPr txBox="1"/>
            <p:nvPr/>
          </p:nvSpPr>
          <p:spPr>
            <a:xfrm>
              <a:off x="4510449" y="4923225"/>
              <a:ext cx="10782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DCB6B5"/>
                  </a:solidFill>
                  <a:latin typeface="Tenor Sans"/>
                  <a:ea typeface="Tenor Sans"/>
                  <a:cs typeface="Tenor Sans"/>
                  <a:sym typeface="Tenor Sans"/>
                </a:rPr>
                <a:t>CONTACT NAME</a:t>
              </a:r>
              <a:endParaRPr sz="700">
                <a:solidFill>
                  <a:srgbClr val="DCB6B5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53" name="Google Shape;153;p13"/>
            <p:cNvSpPr txBox="1"/>
            <p:nvPr/>
          </p:nvSpPr>
          <p:spPr>
            <a:xfrm>
              <a:off x="5965475" y="4923225"/>
              <a:ext cx="771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DCB6B5"/>
                  </a:solidFill>
                  <a:latin typeface="Tenor Sans"/>
                  <a:ea typeface="Tenor Sans"/>
                  <a:cs typeface="Tenor Sans"/>
                  <a:sym typeface="Tenor Sans"/>
                </a:rPr>
                <a:t>PHONE#</a:t>
              </a:r>
              <a:endParaRPr sz="700">
                <a:solidFill>
                  <a:srgbClr val="DCB6B5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cxnSp>
          <p:nvCxnSpPr>
            <p:cNvPr id="154" name="Google Shape;154;p13"/>
            <p:cNvCxnSpPr/>
            <p:nvPr/>
          </p:nvCxnSpPr>
          <p:spPr>
            <a:xfrm rot="10800000">
              <a:off x="1711694" y="49503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DCB6B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5" name="Google Shape;155;p13"/>
            <p:cNvCxnSpPr/>
            <p:nvPr/>
          </p:nvCxnSpPr>
          <p:spPr>
            <a:xfrm rot="10800000">
              <a:off x="2929813" y="49503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DCB6B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6" name="Google Shape;156;p13"/>
            <p:cNvCxnSpPr/>
            <p:nvPr/>
          </p:nvCxnSpPr>
          <p:spPr>
            <a:xfrm rot="10800000">
              <a:off x="4476644" y="49503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DCB6B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7" name="Google Shape;157;p13"/>
            <p:cNvCxnSpPr/>
            <p:nvPr/>
          </p:nvCxnSpPr>
          <p:spPr>
            <a:xfrm rot="10800000">
              <a:off x="5921706" y="49503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DCB6B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58" name="Google Shape;158;p13"/>
            <p:cNvCxnSpPr/>
            <p:nvPr/>
          </p:nvCxnSpPr>
          <p:spPr>
            <a:xfrm>
              <a:off x="370975" y="5325076"/>
              <a:ext cx="6836400" cy="0"/>
            </a:xfrm>
            <a:prstGeom prst="straightConnector1">
              <a:avLst/>
            </a:prstGeom>
            <a:noFill/>
            <a:ln cap="flat" cmpd="sng" w="19050">
              <a:solidFill>
                <a:srgbClr val="DCB6B5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59" name="Google Shape;159;p13"/>
            <p:cNvSpPr txBox="1"/>
            <p:nvPr/>
          </p:nvSpPr>
          <p:spPr>
            <a:xfrm>
              <a:off x="464422" y="5375625"/>
              <a:ext cx="721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DCB6B5"/>
                  </a:solidFill>
                  <a:latin typeface="Tenor Sans"/>
                  <a:ea typeface="Tenor Sans"/>
                  <a:cs typeface="Tenor Sans"/>
                  <a:sym typeface="Tenor Sans"/>
                </a:rPr>
                <a:t>COMPANY</a:t>
              </a:r>
              <a:endParaRPr sz="700">
                <a:solidFill>
                  <a:srgbClr val="DCB6B5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60" name="Google Shape;160;p13"/>
            <p:cNvSpPr txBox="1"/>
            <p:nvPr/>
          </p:nvSpPr>
          <p:spPr>
            <a:xfrm>
              <a:off x="1755480" y="5375625"/>
              <a:ext cx="771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DCB6B5"/>
                  </a:solidFill>
                  <a:latin typeface="Tenor Sans"/>
                  <a:ea typeface="Tenor Sans"/>
                  <a:cs typeface="Tenor Sans"/>
                  <a:sym typeface="Tenor Sans"/>
                </a:rPr>
                <a:t>PICK-UP TIME</a:t>
              </a:r>
              <a:endParaRPr sz="700">
                <a:solidFill>
                  <a:srgbClr val="DCB6B5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61" name="Google Shape;161;p13"/>
            <p:cNvSpPr txBox="1"/>
            <p:nvPr/>
          </p:nvSpPr>
          <p:spPr>
            <a:xfrm>
              <a:off x="2973582" y="5375625"/>
              <a:ext cx="12204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DCB6B5"/>
                  </a:solidFill>
                  <a:latin typeface="Tenor Sans"/>
                  <a:ea typeface="Tenor Sans"/>
                  <a:cs typeface="Tenor Sans"/>
                  <a:sym typeface="Tenor Sans"/>
                </a:rPr>
                <a:t>PICK-UP LOCATION</a:t>
              </a:r>
              <a:endParaRPr sz="700">
                <a:solidFill>
                  <a:srgbClr val="DCB6B5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62" name="Google Shape;162;p13"/>
            <p:cNvSpPr txBox="1"/>
            <p:nvPr/>
          </p:nvSpPr>
          <p:spPr>
            <a:xfrm>
              <a:off x="4510449" y="5375625"/>
              <a:ext cx="10782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DCB6B5"/>
                  </a:solidFill>
                  <a:latin typeface="Tenor Sans"/>
                  <a:ea typeface="Tenor Sans"/>
                  <a:cs typeface="Tenor Sans"/>
                  <a:sym typeface="Tenor Sans"/>
                </a:rPr>
                <a:t>CONTACT NAME</a:t>
              </a:r>
              <a:endParaRPr sz="700">
                <a:solidFill>
                  <a:srgbClr val="DCB6B5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63" name="Google Shape;163;p13"/>
            <p:cNvSpPr txBox="1"/>
            <p:nvPr/>
          </p:nvSpPr>
          <p:spPr>
            <a:xfrm>
              <a:off x="5965475" y="5375625"/>
              <a:ext cx="771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DCB6B5"/>
                  </a:solidFill>
                  <a:latin typeface="Tenor Sans"/>
                  <a:ea typeface="Tenor Sans"/>
                  <a:cs typeface="Tenor Sans"/>
                  <a:sym typeface="Tenor Sans"/>
                </a:rPr>
                <a:t>PHONE#</a:t>
              </a:r>
              <a:endParaRPr sz="700">
                <a:solidFill>
                  <a:srgbClr val="DCB6B5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cxnSp>
          <p:nvCxnSpPr>
            <p:cNvPr id="164" name="Google Shape;164;p13"/>
            <p:cNvCxnSpPr/>
            <p:nvPr/>
          </p:nvCxnSpPr>
          <p:spPr>
            <a:xfrm rot="10800000">
              <a:off x="1711694" y="54027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DCB6B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5" name="Google Shape;165;p13"/>
            <p:cNvCxnSpPr/>
            <p:nvPr/>
          </p:nvCxnSpPr>
          <p:spPr>
            <a:xfrm rot="10800000">
              <a:off x="2929813" y="54027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DCB6B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6" name="Google Shape;166;p13"/>
            <p:cNvCxnSpPr/>
            <p:nvPr/>
          </p:nvCxnSpPr>
          <p:spPr>
            <a:xfrm rot="10800000">
              <a:off x="4476644" y="54027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DCB6B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7" name="Google Shape;167;p13"/>
            <p:cNvCxnSpPr/>
            <p:nvPr/>
          </p:nvCxnSpPr>
          <p:spPr>
            <a:xfrm rot="10800000">
              <a:off x="5921706" y="54027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DCB6B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68" name="Google Shape;168;p13"/>
            <p:cNvCxnSpPr/>
            <p:nvPr/>
          </p:nvCxnSpPr>
          <p:spPr>
            <a:xfrm>
              <a:off x="370975" y="5777476"/>
              <a:ext cx="6836400" cy="0"/>
            </a:xfrm>
            <a:prstGeom prst="straightConnector1">
              <a:avLst/>
            </a:prstGeom>
            <a:noFill/>
            <a:ln cap="flat" cmpd="sng" w="19050">
              <a:solidFill>
                <a:srgbClr val="DCB6B5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sp>
          <p:nvSpPr>
            <p:cNvPr id="169" name="Google Shape;169;p13"/>
            <p:cNvSpPr txBox="1"/>
            <p:nvPr/>
          </p:nvSpPr>
          <p:spPr>
            <a:xfrm>
              <a:off x="464422" y="5810388"/>
              <a:ext cx="721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DCB6B5"/>
                  </a:solidFill>
                  <a:latin typeface="Tenor Sans"/>
                  <a:ea typeface="Tenor Sans"/>
                  <a:cs typeface="Tenor Sans"/>
                  <a:sym typeface="Tenor Sans"/>
                </a:rPr>
                <a:t>COMPANY</a:t>
              </a:r>
              <a:endParaRPr sz="700">
                <a:solidFill>
                  <a:srgbClr val="DCB6B5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70" name="Google Shape;170;p13"/>
            <p:cNvSpPr txBox="1"/>
            <p:nvPr/>
          </p:nvSpPr>
          <p:spPr>
            <a:xfrm>
              <a:off x="1755480" y="5810388"/>
              <a:ext cx="771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DCB6B5"/>
                  </a:solidFill>
                  <a:latin typeface="Tenor Sans"/>
                  <a:ea typeface="Tenor Sans"/>
                  <a:cs typeface="Tenor Sans"/>
                  <a:sym typeface="Tenor Sans"/>
                </a:rPr>
                <a:t>PICK-UP TIME</a:t>
              </a:r>
              <a:endParaRPr sz="700">
                <a:solidFill>
                  <a:srgbClr val="DCB6B5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71" name="Google Shape;171;p13"/>
            <p:cNvSpPr txBox="1"/>
            <p:nvPr/>
          </p:nvSpPr>
          <p:spPr>
            <a:xfrm>
              <a:off x="2973582" y="5810388"/>
              <a:ext cx="12204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DCB6B5"/>
                  </a:solidFill>
                  <a:latin typeface="Tenor Sans"/>
                  <a:ea typeface="Tenor Sans"/>
                  <a:cs typeface="Tenor Sans"/>
                  <a:sym typeface="Tenor Sans"/>
                </a:rPr>
                <a:t>PICK-UP LOCATION</a:t>
              </a:r>
              <a:endParaRPr sz="700">
                <a:solidFill>
                  <a:srgbClr val="DCB6B5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72" name="Google Shape;172;p13"/>
            <p:cNvSpPr txBox="1"/>
            <p:nvPr/>
          </p:nvSpPr>
          <p:spPr>
            <a:xfrm>
              <a:off x="4510449" y="5810388"/>
              <a:ext cx="10782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DCB6B5"/>
                  </a:solidFill>
                  <a:latin typeface="Tenor Sans"/>
                  <a:ea typeface="Tenor Sans"/>
                  <a:cs typeface="Tenor Sans"/>
                  <a:sym typeface="Tenor Sans"/>
                </a:rPr>
                <a:t>CONTACT NAME</a:t>
              </a:r>
              <a:endParaRPr sz="700">
                <a:solidFill>
                  <a:srgbClr val="DCB6B5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73" name="Google Shape;173;p13"/>
            <p:cNvSpPr txBox="1"/>
            <p:nvPr/>
          </p:nvSpPr>
          <p:spPr>
            <a:xfrm>
              <a:off x="5965475" y="5810388"/>
              <a:ext cx="771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DCB6B5"/>
                  </a:solidFill>
                  <a:latin typeface="Tenor Sans"/>
                  <a:ea typeface="Tenor Sans"/>
                  <a:cs typeface="Tenor Sans"/>
                  <a:sym typeface="Tenor Sans"/>
                </a:rPr>
                <a:t>PHONE#</a:t>
              </a:r>
              <a:endParaRPr sz="700">
                <a:solidFill>
                  <a:srgbClr val="DCB6B5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cxnSp>
          <p:nvCxnSpPr>
            <p:cNvPr id="174" name="Google Shape;174;p13"/>
            <p:cNvCxnSpPr/>
            <p:nvPr/>
          </p:nvCxnSpPr>
          <p:spPr>
            <a:xfrm rot="10800000">
              <a:off x="1711694" y="5837513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DCB6B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5" name="Google Shape;175;p13"/>
            <p:cNvCxnSpPr/>
            <p:nvPr/>
          </p:nvCxnSpPr>
          <p:spPr>
            <a:xfrm rot="10800000">
              <a:off x="2929813" y="5837513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DCB6B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6" name="Google Shape;176;p13"/>
            <p:cNvCxnSpPr/>
            <p:nvPr/>
          </p:nvCxnSpPr>
          <p:spPr>
            <a:xfrm rot="10800000">
              <a:off x="4476644" y="5837513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DCB6B5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7" name="Google Shape;177;p13"/>
            <p:cNvCxnSpPr/>
            <p:nvPr/>
          </p:nvCxnSpPr>
          <p:spPr>
            <a:xfrm rot="10800000">
              <a:off x="5921706" y="5837513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DCB6B5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178" name="Google Shape;178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64418" y="4596100"/>
            <a:ext cx="495572" cy="2583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79" name="Google Shape;179;p13"/>
          <p:cNvCxnSpPr/>
          <p:nvPr/>
        </p:nvCxnSpPr>
        <p:spPr>
          <a:xfrm>
            <a:off x="370975" y="6987763"/>
            <a:ext cx="6836400" cy="0"/>
          </a:xfrm>
          <a:prstGeom prst="straightConnector1">
            <a:avLst/>
          </a:prstGeom>
          <a:noFill/>
          <a:ln cap="flat" cmpd="sng" w="19050">
            <a:solidFill>
              <a:srgbClr val="B4C6D0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80" name="Google Shape;180;p13"/>
          <p:cNvSpPr txBox="1"/>
          <p:nvPr/>
        </p:nvSpPr>
        <p:spPr>
          <a:xfrm>
            <a:off x="464422" y="7020675"/>
            <a:ext cx="7215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B4C6D0"/>
                </a:solidFill>
                <a:latin typeface="Tenor Sans"/>
                <a:ea typeface="Tenor Sans"/>
                <a:cs typeface="Tenor Sans"/>
                <a:sym typeface="Tenor Sans"/>
              </a:rPr>
              <a:t>ADDRESS</a:t>
            </a:r>
            <a:endParaRPr sz="700">
              <a:solidFill>
                <a:srgbClr val="B4C6D0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181" name="Google Shape;181;p13"/>
          <p:cNvSpPr txBox="1"/>
          <p:nvPr/>
        </p:nvSpPr>
        <p:spPr>
          <a:xfrm>
            <a:off x="1057325" y="6297275"/>
            <a:ext cx="2347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Fahkwang"/>
                <a:ea typeface="Fahkwang"/>
                <a:cs typeface="Fahkwang"/>
                <a:sym typeface="Fahkwang"/>
              </a:rPr>
              <a:t>HOTEL</a:t>
            </a:r>
            <a:endParaRPr sz="1000">
              <a:solidFill>
                <a:schemeClr val="lt1"/>
              </a:solidFill>
              <a:latin typeface="Fahkwang"/>
              <a:ea typeface="Fahkwang"/>
              <a:cs typeface="Fahkwang"/>
              <a:sym typeface="Fahkwang"/>
            </a:endParaRPr>
          </a:p>
        </p:txBody>
      </p:sp>
      <p:pic>
        <p:nvPicPr>
          <p:cNvPr id="182" name="Google Shape;182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72293" y="6254271"/>
            <a:ext cx="474375" cy="25607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3" name="Google Shape;183;p13"/>
          <p:cNvGrpSpPr/>
          <p:nvPr/>
        </p:nvGrpSpPr>
        <p:grpSpPr>
          <a:xfrm>
            <a:off x="464422" y="6575813"/>
            <a:ext cx="6272053" cy="345125"/>
            <a:chOff x="464422" y="4923225"/>
            <a:chExt cx="6272053" cy="345125"/>
          </a:xfrm>
        </p:grpSpPr>
        <p:sp>
          <p:nvSpPr>
            <p:cNvPr id="184" name="Google Shape;184;p13"/>
            <p:cNvSpPr txBox="1"/>
            <p:nvPr/>
          </p:nvSpPr>
          <p:spPr>
            <a:xfrm>
              <a:off x="464422" y="4923225"/>
              <a:ext cx="721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B4C6D0"/>
                  </a:solidFill>
                  <a:latin typeface="Tenor Sans"/>
                  <a:ea typeface="Tenor Sans"/>
                  <a:cs typeface="Tenor Sans"/>
                  <a:sym typeface="Tenor Sans"/>
                </a:rPr>
                <a:t>NAME</a:t>
              </a:r>
              <a:endParaRPr sz="700">
                <a:solidFill>
                  <a:srgbClr val="B4C6D0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85" name="Google Shape;185;p13"/>
            <p:cNvSpPr txBox="1"/>
            <p:nvPr/>
          </p:nvSpPr>
          <p:spPr>
            <a:xfrm>
              <a:off x="2973576" y="4923238"/>
              <a:ext cx="10965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B4C6D0"/>
                  </a:solidFill>
                  <a:latin typeface="Tenor Sans"/>
                  <a:ea typeface="Tenor Sans"/>
                  <a:cs typeface="Tenor Sans"/>
                  <a:sym typeface="Tenor Sans"/>
                </a:rPr>
                <a:t>CHECK IN TIME</a:t>
              </a:r>
              <a:endParaRPr sz="700">
                <a:solidFill>
                  <a:srgbClr val="B4C6D0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86" name="Google Shape;186;p13"/>
            <p:cNvSpPr txBox="1"/>
            <p:nvPr/>
          </p:nvSpPr>
          <p:spPr>
            <a:xfrm>
              <a:off x="4205649" y="4923225"/>
              <a:ext cx="10782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B4C6D0"/>
                  </a:solidFill>
                  <a:latin typeface="Tenor Sans"/>
                  <a:ea typeface="Tenor Sans"/>
                  <a:cs typeface="Tenor Sans"/>
                  <a:sym typeface="Tenor Sans"/>
                </a:rPr>
                <a:t>CONFIRMATION#</a:t>
              </a:r>
              <a:endParaRPr sz="700">
                <a:solidFill>
                  <a:srgbClr val="B4C6D0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187" name="Google Shape;187;p13"/>
            <p:cNvSpPr txBox="1"/>
            <p:nvPr/>
          </p:nvSpPr>
          <p:spPr>
            <a:xfrm>
              <a:off x="5965475" y="4923225"/>
              <a:ext cx="771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B4C6D0"/>
                  </a:solidFill>
                  <a:latin typeface="Tenor Sans"/>
                  <a:ea typeface="Tenor Sans"/>
                  <a:cs typeface="Tenor Sans"/>
                  <a:sym typeface="Tenor Sans"/>
                </a:rPr>
                <a:t>PHONE#</a:t>
              </a:r>
              <a:endParaRPr sz="700">
                <a:solidFill>
                  <a:srgbClr val="B4C6D0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cxnSp>
          <p:nvCxnSpPr>
            <p:cNvPr id="188" name="Google Shape;188;p13"/>
            <p:cNvCxnSpPr/>
            <p:nvPr/>
          </p:nvCxnSpPr>
          <p:spPr>
            <a:xfrm rot="10800000">
              <a:off x="2929813" y="49503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B4C6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89" name="Google Shape;189;p13"/>
            <p:cNvCxnSpPr/>
            <p:nvPr/>
          </p:nvCxnSpPr>
          <p:spPr>
            <a:xfrm rot="10800000">
              <a:off x="4171844" y="49503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B4C6D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90" name="Google Shape;190;p13"/>
            <p:cNvCxnSpPr/>
            <p:nvPr/>
          </p:nvCxnSpPr>
          <p:spPr>
            <a:xfrm rot="10800000">
              <a:off x="5921706" y="49503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B4C6D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191" name="Google Shape;191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flipH="1">
            <a:off x="464418" y="7465200"/>
            <a:ext cx="495572" cy="258375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13"/>
          <p:cNvSpPr txBox="1"/>
          <p:nvPr/>
        </p:nvSpPr>
        <p:spPr>
          <a:xfrm>
            <a:off x="464422" y="7789775"/>
            <a:ext cx="7215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657984"/>
                </a:solidFill>
                <a:latin typeface="Tenor Sans"/>
                <a:ea typeface="Tenor Sans"/>
                <a:cs typeface="Tenor Sans"/>
                <a:sym typeface="Tenor Sans"/>
              </a:rPr>
              <a:t>COMPANY</a:t>
            </a:r>
            <a:endParaRPr sz="700">
              <a:solidFill>
                <a:srgbClr val="657984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193" name="Google Shape;193;p13"/>
          <p:cNvSpPr txBox="1"/>
          <p:nvPr/>
        </p:nvSpPr>
        <p:spPr>
          <a:xfrm>
            <a:off x="1755480" y="7789775"/>
            <a:ext cx="7710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657984"/>
                </a:solidFill>
                <a:latin typeface="Tenor Sans"/>
                <a:ea typeface="Tenor Sans"/>
                <a:cs typeface="Tenor Sans"/>
                <a:sym typeface="Tenor Sans"/>
              </a:rPr>
              <a:t>PICK-UP TIME</a:t>
            </a:r>
            <a:endParaRPr sz="700">
              <a:solidFill>
                <a:srgbClr val="657984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194" name="Google Shape;194;p13"/>
          <p:cNvSpPr txBox="1"/>
          <p:nvPr/>
        </p:nvSpPr>
        <p:spPr>
          <a:xfrm>
            <a:off x="2973582" y="7789775"/>
            <a:ext cx="12204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657984"/>
                </a:solidFill>
                <a:latin typeface="Tenor Sans"/>
                <a:ea typeface="Tenor Sans"/>
                <a:cs typeface="Tenor Sans"/>
                <a:sym typeface="Tenor Sans"/>
              </a:rPr>
              <a:t>PICK-UP LOCATION</a:t>
            </a:r>
            <a:endParaRPr sz="700">
              <a:solidFill>
                <a:srgbClr val="657984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195" name="Google Shape;195;p13"/>
          <p:cNvSpPr txBox="1"/>
          <p:nvPr/>
        </p:nvSpPr>
        <p:spPr>
          <a:xfrm>
            <a:off x="4510449" y="7789775"/>
            <a:ext cx="10782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657984"/>
                </a:solidFill>
                <a:latin typeface="Tenor Sans"/>
                <a:ea typeface="Tenor Sans"/>
                <a:cs typeface="Tenor Sans"/>
                <a:sym typeface="Tenor Sans"/>
              </a:rPr>
              <a:t>CONTACT NAME</a:t>
            </a:r>
            <a:endParaRPr sz="700">
              <a:solidFill>
                <a:srgbClr val="657984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196" name="Google Shape;196;p13"/>
          <p:cNvSpPr txBox="1"/>
          <p:nvPr/>
        </p:nvSpPr>
        <p:spPr>
          <a:xfrm>
            <a:off x="5965475" y="7789775"/>
            <a:ext cx="7710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657984"/>
                </a:solidFill>
                <a:latin typeface="Tenor Sans"/>
                <a:ea typeface="Tenor Sans"/>
                <a:cs typeface="Tenor Sans"/>
                <a:sym typeface="Tenor Sans"/>
              </a:rPr>
              <a:t>PHONE#</a:t>
            </a:r>
            <a:endParaRPr sz="700">
              <a:solidFill>
                <a:srgbClr val="657984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197" name="Google Shape;197;p13"/>
          <p:cNvSpPr txBox="1"/>
          <p:nvPr/>
        </p:nvSpPr>
        <p:spPr>
          <a:xfrm>
            <a:off x="464422" y="8242175"/>
            <a:ext cx="7215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657984"/>
                </a:solidFill>
                <a:latin typeface="Tenor Sans"/>
                <a:ea typeface="Tenor Sans"/>
                <a:cs typeface="Tenor Sans"/>
                <a:sym typeface="Tenor Sans"/>
              </a:rPr>
              <a:t>COMPANY</a:t>
            </a:r>
            <a:endParaRPr sz="700">
              <a:solidFill>
                <a:srgbClr val="657984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198" name="Google Shape;198;p13"/>
          <p:cNvSpPr txBox="1"/>
          <p:nvPr/>
        </p:nvSpPr>
        <p:spPr>
          <a:xfrm>
            <a:off x="1755480" y="8242175"/>
            <a:ext cx="7710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657984"/>
                </a:solidFill>
                <a:latin typeface="Tenor Sans"/>
                <a:ea typeface="Tenor Sans"/>
                <a:cs typeface="Tenor Sans"/>
                <a:sym typeface="Tenor Sans"/>
              </a:rPr>
              <a:t>PICK-UP TIME</a:t>
            </a:r>
            <a:endParaRPr sz="700">
              <a:solidFill>
                <a:srgbClr val="657984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199" name="Google Shape;199;p13"/>
          <p:cNvSpPr txBox="1"/>
          <p:nvPr/>
        </p:nvSpPr>
        <p:spPr>
          <a:xfrm>
            <a:off x="2973582" y="8242175"/>
            <a:ext cx="12204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657984"/>
                </a:solidFill>
                <a:latin typeface="Tenor Sans"/>
                <a:ea typeface="Tenor Sans"/>
                <a:cs typeface="Tenor Sans"/>
                <a:sym typeface="Tenor Sans"/>
              </a:rPr>
              <a:t>PICK-UP LOCATION</a:t>
            </a:r>
            <a:endParaRPr sz="700">
              <a:solidFill>
                <a:srgbClr val="657984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200" name="Google Shape;200;p13"/>
          <p:cNvSpPr txBox="1"/>
          <p:nvPr/>
        </p:nvSpPr>
        <p:spPr>
          <a:xfrm>
            <a:off x="4510449" y="8242175"/>
            <a:ext cx="10782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657984"/>
                </a:solidFill>
                <a:latin typeface="Tenor Sans"/>
                <a:ea typeface="Tenor Sans"/>
                <a:cs typeface="Tenor Sans"/>
                <a:sym typeface="Tenor Sans"/>
              </a:rPr>
              <a:t>CONTACT NAME</a:t>
            </a:r>
            <a:endParaRPr sz="700">
              <a:solidFill>
                <a:srgbClr val="657984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201" name="Google Shape;201;p13"/>
          <p:cNvSpPr txBox="1"/>
          <p:nvPr/>
        </p:nvSpPr>
        <p:spPr>
          <a:xfrm>
            <a:off x="5965475" y="8242175"/>
            <a:ext cx="7710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657984"/>
                </a:solidFill>
                <a:latin typeface="Tenor Sans"/>
                <a:ea typeface="Tenor Sans"/>
                <a:cs typeface="Tenor Sans"/>
                <a:sym typeface="Tenor Sans"/>
              </a:rPr>
              <a:t>PHONE#</a:t>
            </a:r>
            <a:endParaRPr sz="700">
              <a:solidFill>
                <a:srgbClr val="657984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202" name="Google Shape;202;p13"/>
          <p:cNvSpPr txBox="1"/>
          <p:nvPr/>
        </p:nvSpPr>
        <p:spPr>
          <a:xfrm>
            <a:off x="464422" y="8676938"/>
            <a:ext cx="7215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657984"/>
                </a:solidFill>
                <a:latin typeface="Tenor Sans"/>
                <a:ea typeface="Tenor Sans"/>
                <a:cs typeface="Tenor Sans"/>
                <a:sym typeface="Tenor Sans"/>
              </a:rPr>
              <a:t>COMPANY</a:t>
            </a:r>
            <a:endParaRPr sz="700">
              <a:solidFill>
                <a:srgbClr val="657984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203" name="Google Shape;203;p13"/>
          <p:cNvSpPr txBox="1"/>
          <p:nvPr/>
        </p:nvSpPr>
        <p:spPr>
          <a:xfrm>
            <a:off x="1755480" y="8676938"/>
            <a:ext cx="7710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657984"/>
                </a:solidFill>
                <a:latin typeface="Tenor Sans"/>
                <a:ea typeface="Tenor Sans"/>
                <a:cs typeface="Tenor Sans"/>
                <a:sym typeface="Tenor Sans"/>
              </a:rPr>
              <a:t>PICK-UP TIME</a:t>
            </a:r>
            <a:endParaRPr sz="700">
              <a:solidFill>
                <a:srgbClr val="657984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204" name="Google Shape;204;p13"/>
          <p:cNvSpPr txBox="1"/>
          <p:nvPr/>
        </p:nvSpPr>
        <p:spPr>
          <a:xfrm>
            <a:off x="2973582" y="8676938"/>
            <a:ext cx="12204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657984"/>
                </a:solidFill>
                <a:latin typeface="Tenor Sans"/>
                <a:ea typeface="Tenor Sans"/>
                <a:cs typeface="Tenor Sans"/>
                <a:sym typeface="Tenor Sans"/>
              </a:rPr>
              <a:t>PICK-UP LOCATION</a:t>
            </a:r>
            <a:endParaRPr sz="700">
              <a:solidFill>
                <a:srgbClr val="657984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205" name="Google Shape;205;p13"/>
          <p:cNvSpPr txBox="1"/>
          <p:nvPr/>
        </p:nvSpPr>
        <p:spPr>
          <a:xfrm>
            <a:off x="4510449" y="8676938"/>
            <a:ext cx="10782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657984"/>
                </a:solidFill>
                <a:latin typeface="Tenor Sans"/>
                <a:ea typeface="Tenor Sans"/>
                <a:cs typeface="Tenor Sans"/>
                <a:sym typeface="Tenor Sans"/>
              </a:rPr>
              <a:t>CONTACT NAME</a:t>
            </a:r>
            <a:endParaRPr sz="700">
              <a:solidFill>
                <a:srgbClr val="657984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sp>
        <p:nvSpPr>
          <p:cNvPr id="206" name="Google Shape;206;p13"/>
          <p:cNvSpPr txBox="1"/>
          <p:nvPr/>
        </p:nvSpPr>
        <p:spPr>
          <a:xfrm>
            <a:off x="5965475" y="8676938"/>
            <a:ext cx="771000" cy="107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700">
                <a:solidFill>
                  <a:srgbClr val="657984"/>
                </a:solidFill>
                <a:latin typeface="Tenor Sans"/>
                <a:ea typeface="Tenor Sans"/>
                <a:cs typeface="Tenor Sans"/>
                <a:sym typeface="Tenor Sans"/>
              </a:rPr>
              <a:t>PHONE#</a:t>
            </a:r>
            <a:endParaRPr sz="700">
              <a:solidFill>
                <a:srgbClr val="657984"/>
              </a:solidFill>
              <a:latin typeface="Tenor Sans"/>
              <a:ea typeface="Tenor Sans"/>
              <a:cs typeface="Tenor Sans"/>
              <a:sym typeface="Tenor Sans"/>
            </a:endParaRPr>
          </a:p>
        </p:txBody>
      </p:sp>
      <p:grpSp>
        <p:nvGrpSpPr>
          <p:cNvPr id="207" name="Google Shape;207;p13"/>
          <p:cNvGrpSpPr/>
          <p:nvPr/>
        </p:nvGrpSpPr>
        <p:grpSpPr>
          <a:xfrm>
            <a:off x="370975" y="7816900"/>
            <a:ext cx="6836400" cy="1205163"/>
            <a:chOff x="370975" y="7816900"/>
            <a:chExt cx="6836400" cy="1205163"/>
          </a:xfrm>
        </p:grpSpPr>
        <p:cxnSp>
          <p:nvCxnSpPr>
            <p:cNvPr id="208" name="Google Shape;208;p13"/>
            <p:cNvCxnSpPr/>
            <p:nvPr/>
          </p:nvCxnSpPr>
          <p:spPr>
            <a:xfrm rot="10800000">
              <a:off x="1711694" y="781690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5798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09" name="Google Shape;209;p13"/>
            <p:cNvCxnSpPr/>
            <p:nvPr/>
          </p:nvCxnSpPr>
          <p:spPr>
            <a:xfrm rot="10800000">
              <a:off x="2929813" y="781690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5798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0" name="Google Shape;210;p13"/>
            <p:cNvCxnSpPr/>
            <p:nvPr/>
          </p:nvCxnSpPr>
          <p:spPr>
            <a:xfrm rot="10800000">
              <a:off x="4476644" y="781690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5798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1" name="Google Shape;211;p13"/>
            <p:cNvCxnSpPr/>
            <p:nvPr/>
          </p:nvCxnSpPr>
          <p:spPr>
            <a:xfrm rot="10800000">
              <a:off x="5921706" y="781690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5798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2" name="Google Shape;212;p13"/>
            <p:cNvCxnSpPr/>
            <p:nvPr/>
          </p:nvCxnSpPr>
          <p:spPr>
            <a:xfrm>
              <a:off x="370975" y="8191626"/>
              <a:ext cx="6836400" cy="0"/>
            </a:xfrm>
            <a:prstGeom prst="straightConnector1">
              <a:avLst/>
            </a:prstGeom>
            <a:noFill/>
            <a:ln cap="flat" cmpd="sng" w="19050">
              <a:solidFill>
                <a:srgbClr val="65798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213" name="Google Shape;213;p13"/>
            <p:cNvCxnSpPr/>
            <p:nvPr/>
          </p:nvCxnSpPr>
          <p:spPr>
            <a:xfrm rot="10800000">
              <a:off x="1711694" y="826930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5798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4" name="Google Shape;214;p13"/>
            <p:cNvCxnSpPr/>
            <p:nvPr/>
          </p:nvCxnSpPr>
          <p:spPr>
            <a:xfrm rot="10800000">
              <a:off x="2929813" y="826930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5798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5" name="Google Shape;215;p13"/>
            <p:cNvCxnSpPr/>
            <p:nvPr/>
          </p:nvCxnSpPr>
          <p:spPr>
            <a:xfrm rot="10800000">
              <a:off x="4476644" y="826930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5798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6" name="Google Shape;216;p13"/>
            <p:cNvCxnSpPr/>
            <p:nvPr/>
          </p:nvCxnSpPr>
          <p:spPr>
            <a:xfrm rot="10800000">
              <a:off x="5921706" y="826930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5798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7" name="Google Shape;217;p13"/>
            <p:cNvCxnSpPr/>
            <p:nvPr/>
          </p:nvCxnSpPr>
          <p:spPr>
            <a:xfrm>
              <a:off x="370975" y="8644026"/>
              <a:ext cx="6836400" cy="0"/>
            </a:xfrm>
            <a:prstGeom prst="straightConnector1">
              <a:avLst/>
            </a:prstGeom>
            <a:noFill/>
            <a:ln cap="flat" cmpd="sng" w="19050">
              <a:solidFill>
                <a:srgbClr val="657984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218" name="Google Shape;218;p13"/>
            <p:cNvCxnSpPr/>
            <p:nvPr/>
          </p:nvCxnSpPr>
          <p:spPr>
            <a:xfrm rot="10800000">
              <a:off x="1711694" y="8704063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5798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19" name="Google Shape;219;p13"/>
            <p:cNvCxnSpPr/>
            <p:nvPr/>
          </p:nvCxnSpPr>
          <p:spPr>
            <a:xfrm rot="10800000">
              <a:off x="2929813" y="8704063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5798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0" name="Google Shape;220;p13"/>
            <p:cNvCxnSpPr/>
            <p:nvPr/>
          </p:nvCxnSpPr>
          <p:spPr>
            <a:xfrm rot="10800000">
              <a:off x="4476644" y="8704063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5798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21" name="Google Shape;221;p13"/>
            <p:cNvCxnSpPr/>
            <p:nvPr/>
          </p:nvCxnSpPr>
          <p:spPr>
            <a:xfrm rot="10800000">
              <a:off x="5921706" y="8704063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657984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222" name="Google Shape;222;p13"/>
          <p:cNvSpPr txBox="1"/>
          <p:nvPr/>
        </p:nvSpPr>
        <p:spPr>
          <a:xfrm>
            <a:off x="1057325" y="9190525"/>
            <a:ext cx="2347800" cy="1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000">
                <a:solidFill>
                  <a:schemeClr val="lt1"/>
                </a:solidFill>
                <a:latin typeface="Fahkwang"/>
                <a:ea typeface="Fahkwang"/>
                <a:cs typeface="Fahkwang"/>
                <a:sym typeface="Fahkwang"/>
              </a:rPr>
              <a:t>RETURNING</a:t>
            </a:r>
            <a:r>
              <a:rPr lang="ru" sz="1000">
                <a:solidFill>
                  <a:schemeClr val="lt1"/>
                </a:solidFill>
                <a:latin typeface="Fahkwang"/>
                <a:ea typeface="Fahkwang"/>
                <a:cs typeface="Fahkwang"/>
                <a:sym typeface="Fahkwang"/>
              </a:rPr>
              <a:t> FLIGHTS</a:t>
            </a:r>
            <a:endParaRPr sz="1000">
              <a:solidFill>
                <a:schemeClr val="lt1"/>
              </a:solidFill>
              <a:latin typeface="Fahkwang"/>
              <a:ea typeface="Fahkwang"/>
              <a:cs typeface="Fahkwang"/>
              <a:sym typeface="Fahkwang"/>
            </a:endParaRPr>
          </a:p>
        </p:txBody>
      </p:sp>
      <p:pic>
        <p:nvPicPr>
          <p:cNvPr id="223" name="Google Shape;223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 rot="-1079588">
            <a:off x="462787" y="9158611"/>
            <a:ext cx="474386" cy="2583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24" name="Google Shape;224;p13"/>
          <p:cNvGrpSpPr/>
          <p:nvPr/>
        </p:nvGrpSpPr>
        <p:grpSpPr>
          <a:xfrm>
            <a:off x="464433" y="9462775"/>
            <a:ext cx="6287792" cy="558475"/>
            <a:chOff x="464433" y="3708150"/>
            <a:chExt cx="6287792" cy="558475"/>
          </a:xfrm>
        </p:grpSpPr>
        <p:sp>
          <p:nvSpPr>
            <p:cNvPr id="225" name="Google Shape;225;p13"/>
            <p:cNvSpPr txBox="1"/>
            <p:nvPr/>
          </p:nvSpPr>
          <p:spPr>
            <a:xfrm>
              <a:off x="464433" y="370815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B78D70"/>
                  </a:solidFill>
                  <a:latin typeface="Tenor Sans"/>
                  <a:ea typeface="Tenor Sans"/>
                  <a:cs typeface="Tenor Sans"/>
                  <a:sym typeface="Tenor Sans"/>
                </a:rPr>
                <a:t>DATES</a:t>
              </a:r>
              <a:endParaRPr sz="700">
                <a:solidFill>
                  <a:srgbClr val="B78D70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226" name="Google Shape;226;p13"/>
            <p:cNvSpPr txBox="1"/>
            <p:nvPr/>
          </p:nvSpPr>
          <p:spPr>
            <a:xfrm>
              <a:off x="1212501" y="370815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B78D70"/>
                  </a:solidFill>
                  <a:latin typeface="Tenor Sans"/>
                  <a:ea typeface="Tenor Sans"/>
                  <a:cs typeface="Tenor Sans"/>
                  <a:sym typeface="Tenor Sans"/>
                </a:rPr>
                <a:t>TIME</a:t>
              </a:r>
              <a:endParaRPr sz="700">
                <a:solidFill>
                  <a:srgbClr val="B78D70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227" name="Google Shape;227;p13"/>
            <p:cNvSpPr txBox="1"/>
            <p:nvPr/>
          </p:nvSpPr>
          <p:spPr>
            <a:xfrm>
              <a:off x="2060280" y="3708150"/>
              <a:ext cx="771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B78D70"/>
                  </a:solidFill>
                  <a:latin typeface="Tenor Sans"/>
                  <a:ea typeface="Tenor Sans"/>
                  <a:cs typeface="Tenor Sans"/>
                  <a:sym typeface="Tenor Sans"/>
                </a:rPr>
                <a:t>ARRIVAL TIME</a:t>
              </a:r>
              <a:endParaRPr sz="700">
                <a:solidFill>
                  <a:srgbClr val="B78D70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228" name="Google Shape;228;p13"/>
            <p:cNvSpPr txBox="1"/>
            <p:nvPr/>
          </p:nvSpPr>
          <p:spPr>
            <a:xfrm>
              <a:off x="3102157" y="370815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B78D70"/>
                  </a:solidFill>
                  <a:latin typeface="Tenor Sans"/>
                  <a:ea typeface="Tenor Sans"/>
                  <a:cs typeface="Tenor Sans"/>
                  <a:sym typeface="Tenor Sans"/>
                </a:rPr>
                <a:t>AIRLINE</a:t>
              </a:r>
              <a:endParaRPr sz="700">
                <a:solidFill>
                  <a:srgbClr val="B78D70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229" name="Google Shape;229;p13"/>
            <p:cNvSpPr txBox="1"/>
            <p:nvPr/>
          </p:nvSpPr>
          <p:spPr>
            <a:xfrm>
              <a:off x="4200889" y="370815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B78D70"/>
                  </a:solidFill>
                  <a:latin typeface="Tenor Sans"/>
                  <a:ea typeface="Tenor Sans"/>
                  <a:cs typeface="Tenor Sans"/>
                  <a:sym typeface="Tenor Sans"/>
                </a:rPr>
                <a:t>FLIGHT#</a:t>
              </a:r>
              <a:endParaRPr sz="700">
                <a:solidFill>
                  <a:srgbClr val="B78D70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230" name="Google Shape;230;p13"/>
            <p:cNvSpPr txBox="1"/>
            <p:nvPr/>
          </p:nvSpPr>
          <p:spPr>
            <a:xfrm>
              <a:off x="6213125" y="370815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B78D70"/>
                  </a:solidFill>
                  <a:latin typeface="Tenor Sans"/>
                  <a:ea typeface="Tenor Sans"/>
                  <a:cs typeface="Tenor Sans"/>
                  <a:sym typeface="Tenor Sans"/>
                </a:rPr>
                <a:t>TO</a:t>
              </a:r>
              <a:endParaRPr sz="700">
                <a:solidFill>
                  <a:srgbClr val="B78D70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231" name="Google Shape;231;p13"/>
            <p:cNvSpPr txBox="1"/>
            <p:nvPr/>
          </p:nvSpPr>
          <p:spPr>
            <a:xfrm>
              <a:off x="464433" y="4158925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B78D70"/>
                  </a:solidFill>
                  <a:latin typeface="Tenor Sans"/>
                  <a:ea typeface="Tenor Sans"/>
                  <a:cs typeface="Tenor Sans"/>
                  <a:sym typeface="Tenor Sans"/>
                </a:rPr>
                <a:t>DATES</a:t>
              </a:r>
              <a:endParaRPr sz="700">
                <a:solidFill>
                  <a:srgbClr val="B78D70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232" name="Google Shape;232;p13"/>
            <p:cNvSpPr txBox="1"/>
            <p:nvPr/>
          </p:nvSpPr>
          <p:spPr>
            <a:xfrm>
              <a:off x="1212501" y="4158925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B78D70"/>
                  </a:solidFill>
                  <a:latin typeface="Tenor Sans"/>
                  <a:ea typeface="Tenor Sans"/>
                  <a:cs typeface="Tenor Sans"/>
                  <a:sym typeface="Tenor Sans"/>
                </a:rPr>
                <a:t>TIME</a:t>
              </a:r>
              <a:endParaRPr sz="700">
                <a:solidFill>
                  <a:srgbClr val="B78D70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233" name="Google Shape;233;p13"/>
            <p:cNvSpPr txBox="1"/>
            <p:nvPr/>
          </p:nvSpPr>
          <p:spPr>
            <a:xfrm>
              <a:off x="2060280" y="4158925"/>
              <a:ext cx="7710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B78D70"/>
                  </a:solidFill>
                  <a:latin typeface="Tenor Sans"/>
                  <a:ea typeface="Tenor Sans"/>
                  <a:cs typeface="Tenor Sans"/>
                  <a:sym typeface="Tenor Sans"/>
                </a:rPr>
                <a:t>ARRIVAL TIME</a:t>
              </a:r>
              <a:endParaRPr sz="700">
                <a:solidFill>
                  <a:srgbClr val="B78D70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234" name="Google Shape;234;p13"/>
            <p:cNvSpPr txBox="1"/>
            <p:nvPr/>
          </p:nvSpPr>
          <p:spPr>
            <a:xfrm>
              <a:off x="3102157" y="4158925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B78D70"/>
                  </a:solidFill>
                  <a:latin typeface="Tenor Sans"/>
                  <a:ea typeface="Tenor Sans"/>
                  <a:cs typeface="Tenor Sans"/>
                  <a:sym typeface="Tenor Sans"/>
                </a:rPr>
                <a:t>AIRLINE</a:t>
              </a:r>
              <a:endParaRPr sz="700">
                <a:solidFill>
                  <a:srgbClr val="B78D70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235" name="Google Shape;235;p13"/>
            <p:cNvSpPr txBox="1"/>
            <p:nvPr/>
          </p:nvSpPr>
          <p:spPr>
            <a:xfrm>
              <a:off x="4200889" y="4158925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B78D70"/>
                  </a:solidFill>
                  <a:latin typeface="Tenor Sans"/>
                  <a:ea typeface="Tenor Sans"/>
                  <a:cs typeface="Tenor Sans"/>
                  <a:sym typeface="Tenor Sans"/>
                </a:rPr>
                <a:t>FLIGHT#</a:t>
              </a:r>
              <a:endParaRPr sz="700">
                <a:solidFill>
                  <a:srgbClr val="B78D70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236" name="Google Shape;236;p13"/>
            <p:cNvSpPr txBox="1"/>
            <p:nvPr/>
          </p:nvSpPr>
          <p:spPr>
            <a:xfrm>
              <a:off x="6213125" y="4158925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B78D70"/>
                  </a:solidFill>
                  <a:latin typeface="Tenor Sans"/>
                  <a:ea typeface="Tenor Sans"/>
                  <a:cs typeface="Tenor Sans"/>
                  <a:sym typeface="Tenor Sans"/>
                </a:rPr>
                <a:t>TO</a:t>
              </a:r>
              <a:endParaRPr sz="700">
                <a:solidFill>
                  <a:srgbClr val="B78D70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237" name="Google Shape;237;p13"/>
            <p:cNvSpPr txBox="1"/>
            <p:nvPr/>
          </p:nvSpPr>
          <p:spPr>
            <a:xfrm>
              <a:off x="5186800" y="3708150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B78D70"/>
                  </a:solidFill>
                  <a:latin typeface="Tenor Sans"/>
                  <a:ea typeface="Tenor Sans"/>
                  <a:cs typeface="Tenor Sans"/>
                  <a:sym typeface="Tenor Sans"/>
                </a:rPr>
                <a:t>FROM</a:t>
              </a:r>
              <a:endParaRPr sz="700">
                <a:solidFill>
                  <a:srgbClr val="B78D70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  <p:sp>
          <p:nvSpPr>
            <p:cNvPr id="238" name="Google Shape;238;p13"/>
            <p:cNvSpPr txBox="1"/>
            <p:nvPr/>
          </p:nvSpPr>
          <p:spPr>
            <a:xfrm>
              <a:off x="5186800" y="4158925"/>
              <a:ext cx="539100" cy="1077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700">
                  <a:solidFill>
                    <a:srgbClr val="B78D70"/>
                  </a:solidFill>
                  <a:latin typeface="Tenor Sans"/>
                  <a:ea typeface="Tenor Sans"/>
                  <a:cs typeface="Tenor Sans"/>
                  <a:sym typeface="Tenor Sans"/>
                </a:rPr>
                <a:t>FROM</a:t>
              </a:r>
              <a:endParaRPr sz="700">
                <a:solidFill>
                  <a:srgbClr val="B78D70"/>
                </a:solidFill>
                <a:latin typeface="Tenor Sans"/>
                <a:ea typeface="Tenor Sans"/>
                <a:cs typeface="Tenor Sans"/>
                <a:sym typeface="Tenor Sans"/>
              </a:endParaRPr>
            </a:p>
          </p:txBody>
        </p:sp>
      </p:grpSp>
      <p:grpSp>
        <p:nvGrpSpPr>
          <p:cNvPr id="239" name="Google Shape;239;p13"/>
          <p:cNvGrpSpPr/>
          <p:nvPr/>
        </p:nvGrpSpPr>
        <p:grpSpPr>
          <a:xfrm>
            <a:off x="370975" y="9489900"/>
            <a:ext cx="6836400" cy="768775"/>
            <a:chOff x="370975" y="3735275"/>
            <a:chExt cx="6836400" cy="768775"/>
          </a:xfrm>
        </p:grpSpPr>
        <p:cxnSp>
          <p:nvCxnSpPr>
            <p:cNvPr id="240" name="Google Shape;240;p13"/>
            <p:cNvCxnSpPr/>
            <p:nvPr/>
          </p:nvCxnSpPr>
          <p:spPr>
            <a:xfrm rot="10800000">
              <a:off x="1168731" y="373527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B78D7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1" name="Google Shape;241;p13"/>
            <p:cNvCxnSpPr/>
            <p:nvPr/>
          </p:nvCxnSpPr>
          <p:spPr>
            <a:xfrm rot="10800000">
              <a:off x="2016494" y="373527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B78D7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2" name="Google Shape;242;p13"/>
            <p:cNvCxnSpPr/>
            <p:nvPr/>
          </p:nvCxnSpPr>
          <p:spPr>
            <a:xfrm rot="10800000">
              <a:off x="3058400" y="373527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B78D7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3" name="Google Shape;243;p13"/>
            <p:cNvCxnSpPr/>
            <p:nvPr/>
          </p:nvCxnSpPr>
          <p:spPr>
            <a:xfrm rot="10800000">
              <a:off x="4167081" y="373527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B78D7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4" name="Google Shape;244;p13"/>
            <p:cNvCxnSpPr/>
            <p:nvPr/>
          </p:nvCxnSpPr>
          <p:spPr>
            <a:xfrm rot="10800000">
              <a:off x="6169356" y="373527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B78D7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5" name="Google Shape;245;p13"/>
            <p:cNvCxnSpPr/>
            <p:nvPr/>
          </p:nvCxnSpPr>
          <p:spPr>
            <a:xfrm>
              <a:off x="370975" y="4119526"/>
              <a:ext cx="6836400" cy="0"/>
            </a:xfrm>
            <a:prstGeom prst="straightConnector1">
              <a:avLst/>
            </a:prstGeom>
            <a:noFill/>
            <a:ln cap="flat" cmpd="sng" w="19050">
              <a:solidFill>
                <a:srgbClr val="B78D70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246" name="Google Shape;246;p13"/>
            <p:cNvCxnSpPr/>
            <p:nvPr/>
          </p:nvCxnSpPr>
          <p:spPr>
            <a:xfrm rot="10800000">
              <a:off x="1168731" y="41860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B78D7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7" name="Google Shape;247;p13"/>
            <p:cNvCxnSpPr/>
            <p:nvPr/>
          </p:nvCxnSpPr>
          <p:spPr>
            <a:xfrm rot="10800000">
              <a:off x="2016494" y="41860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B78D7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8" name="Google Shape;248;p13"/>
            <p:cNvCxnSpPr/>
            <p:nvPr/>
          </p:nvCxnSpPr>
          <p:spPr>
            <a:xfrm rot="10800000">
              <a:off x="3058400" y="41860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B78D7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49" name="Google Shape;249;p13"/>
            <p:cNvCxnSpPr/>
            <p:nvPr/>
          </p:nvCxnSpPr>
          <p:spPr>
            <a:xfrm rot="10800000">
              <a:off x="4167081" y="41860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B78D7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0" name="Google Shape;250;p13"/>
            <p:cNvCxnSpPr/>
            <p:nvPr/>
          </p:nvCxnSpPr>
          <p:spPr>
            <a:xfrm rot="10800000">
              <a:off x="6169356" y="41860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B78D7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1" name="Google Shape;251;p13"/>
            <p:cNvCxnSpPr/>
            <p:nvPr/>
          </p:nvCxnSpPr>
          <p:spPr>
            <a:xfrm rot="10800000">
              <a:off x="5143031" y="3735275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B78D70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252" name="Google Shape;252;p13"/>
            <p:cNvCxnSpPr/>
            <p:nvPr/>
          </p:nvCxnSpPr>
          <p:spPr>
            <a:xfrm rot="10800000">
              <a:off x="5143031" y="4186050"/>
              <a:ext cx="0" cy="318000"/>
            </a:xfrm>
            <a:prstGeom prst="straightConnector1">
              <a:avLst/>
            </a:prstGeom>
            <a:noFill/>
            <a:ln cap="flat" cmpd="sng" w="9525">
              <a:solidFill>
                <a:srgbClr val="B78D7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253" name="Google Shape;253;p13"/>
          <p:cNvCxnSpPr/>
          <p:nvPr/>
        </p:nvCxnSpPr>
        <p:spPr>
          <a:xfrm>
            <a:off x="370975" y="10317076"/>
            <a:ext cx="6836400" cy="0"/>
          </a:xfrm>
          <a:prstGeom prst="straightConnector1">
            <a:avLst/>
          </a:prstGeom>
          <a:noFill/>
          <a:ln cap="flat" cmpd="sng" w="9525">
            <a:solidFill>
              <a:srgbClr val="B78D7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