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EB Garamond"/>
      <p:regular r:id="rId7"/>
      <p:bold r:id="rId8"/>
      <p:italic r:id="rId9"/>
      <p:boldItalic r:id="rId10"/>
    </p:embeddedFont>
    <p:embeddedFont>
      <p:font typeface="Clicker Script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lickerScript-regular.fntdata"/><Relationship Id="rId10" Type="http://schemas.openxmlformats.org/officeDocument/2006/relationships/font" Target="fonts/EBGaramond-boldItalic.fntdata"/><Relationship Id="rId9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BGaramond-regular.fntdata"/><Relationship Id="rId8" Type="http://schemas.openxmlformats.org/officeDocument/2006/relationships/font" Target="fonts/EB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Layer 8.png"/>
          <p:cNvPicPr preferRelativeResize="0"/>
          <p:nvPr/>
        </p:nvPicPr>
        <p:blipFill rotWithShape="1">
          <a:blip r:embed="rId3">
            <a:alphaModFix/>
          </a:blip>
          <a:srcRect b="278" l="278" r="278" t="278"/>
          <a:stretch/>
        </p:blipFill>
        <p:spPr>
          <a:xfrm>
            <a:off x="186" y="300"/>
            <a:ext cx="7559577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25" y="-48625"/>
            <a:ext cx="7559950" cy="10740626"/>
            <a:chOff x="25" y="-48625"/>
            <a:chExt cx="7559950" cy="10740626"/>
          </a:xfrm>
        </p:grpSpPr>
        <p:pic>
          <p:nvPicPr>
            <p:cNvPr id="56" name="Google Shape;56;p13" title="Floral 1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" y="-48625"/>
              <a:ext cx="4607825" cy="3509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 title="Floral 2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05314" y="7240400"/>
              <a:ext cx="3454661" cy="3451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 txBox="1"/>
          <p:nvPr/>
        </p:nvSpPr>
        <p:spPr>
          <a:xfrm>
            <a:off x="1627950" y="2533550"/>
            <a:ext cx="430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4776D"/>
                </a:solidFill>
                <a:latin typeface="Clicker Script"/>
                <a:ea typeface="Clicker Script"/>
                <a:cs typeface="Clicker Script"/>
                <a:sym typeface="Clicker Script"/>
              </a:rPr>
              <a:t>please join us for the</a:t>
            </a:r>
            <a:endParaRPr sz="3400">
              <a:solidFill>
                <a:srgbClr val="64776D"/>
              </a:solidFill>
              <a:latin typeface="Clicker Script"/>
              <a:ea typeface="Clicker Script"/>
              <a:cs typeface="Clicker Script"/>
              <a:sym typeface="Clicker Scrip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4575" y="3286343"/>
            <a:ext cx="7470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E7B249"/>
                </a:solidFill>
                <a:latin typeface="EB Garamond"/>
                <a:ea typeface="EB Garamond"/>
                <a:cs typeface="EB Garamond"/>
                <a:sym typeface="EB Garamond"/>
              </a:rPr>
              <a:t>FIRST HOLY</a:t>
            </a:r>
            <a:endParaRPr sz="7000">
              <a:solidFill>
                <a:srgbClr val="E7B24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E7B249"/>
                </a:solidFill>
                <a:latin typeface="EB Garamond"/>
                <a:ea typeface="EB Garamond"/>
                <a:cs typeface="EB Garamond"/>
                <a:sym typeface="EB Garamond"/>
              </a:rPr>
              <a:t>COMMUNION</a:t>
            </a:r>
            <a:endParaRPr sz="7000">
              <a:solidFill>
                <a:srgbClr val="E7B24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627950" y="4886975"/>
            <a:ext cx="430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4776D"/>
                </a:solidFill>
                <a:latin typeface="Clicker Script"/>
                <a:ea typeface="Clicker Script"/>
                <a:cs typeface="Clicker Script"/>
                <a:sym typeface="Clicker Script"/>
              </a:rPr>
              <a:t>of our dear daughter</a:t>
            </a:r>
            <a:endParaRPr sz="3400">
              <a:solidFill>
                <a:srgbClr val="64776D"/>
              </a:solidFill>
              <a:latin typeface="Clicker Script"/>
              <a:ea typeface="Clicker Script"/>
              <a:cs typeface="Clicker Script"/>
              <a:sym typeface="Clicker Scrip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777475" y="5486400"/>
            <a:ext cx="6005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64776D"/>
                </a:solidFill>
                <a:latin typeface="Clicker Script"/>
                <a:ea typeface="Clicker Script"/>
                <a:cs typeface="Clicker Script"/>
                <a:sym typeface="Clicker Script"/>
              </a:rPr>
              <a:t>Amelia Bennett</a:t>
            </a:r>
            <a:endParaRPr sz="8000">
              <a:solidFill>
                <a:srgbClr val="64776D"/>
              </a:solidFill>
              <a:latin typeface="Clicker Script"/>
              <a:ea typeface="Clicker Script"/>
              <a:cs typeface="Clicker Script"/>
              <a:sym typeface="Clicker Scrip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290300" y="7144050"/>
            <a:ext cx="49794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64776D"/>
                </a:solidFill>
                <a:latin typeface="EB Garamond"/>
                <a:ea typeface="EB Garamond"/>
                <a:cs typeface="EB Garamond"/>
                <a:sym typeface="EB Garamond"/>
              </a:rPr>
              <a:t>SATURDAY, 26 OCTOBER</a:t>
            </a:r>
            <a:endParaRPr sz="2100">
              <a:solidFill>
                <a:srgbClr val="64776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708925" y="7654008"/>
            <a:ext cx="41421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4776D"/>
                </a:solidFill>
                <a:latin typeface="EB Garamond"/>
                <a:ea typeface="EB Garamond"/>
                <a:cs typeface="EB Garamond"/>
                <a:sym typeface="EB Garamond"/>
              </a:rPr>
              <a:t>At 11 O'clock in the Morning</a:t>
            </a:r>
            <a:endParaRPr sz="1900">
              <a:solidFill>
                <a:srgbClr val="64776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4776D"/>
                </a:solidFill>
                <a:latin typeface="EB Garamond"/>
                <a:ea typeface="EB Garamond"/>
                <a:cs typeface="EB Garamond"/>
                <a:sym typeface="EB Garamond"/>
              </a:rPr>
              <a:t>Holy Trinity Chapel</a:t>
            </a:r>
            <a:endParaRPr sz="1900">
              <a:solidFill>
                <a:srgbClr val="64776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4776D"/>
                </a:solidFill>
                <a:latin typeface="EB Garamond"/>
                <a:ea typeface="EB Garamond"/>
                <a:cs typeface="EB Garamond"/>
                <a:sym typeface="EB Garamond"/>
              </a:rPr>
              <a:t>52 Meadow Lane, Rosemont</a:t>
            </a:r>
            <a:endParaRPr sz="1900">
              <a:solidFill>
                <a:srgbClr val="64776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708925" y="8836765"/>
            <a:ext cx="4142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4776D"/>
                </a:solidFill>
                <a:latin typeface="EB Garamond"/>
                <a:ea typeface="EB Garamond"/>
                <a:cs typeface="EB Garamond"/>
                <a:sym typeface="EB Garamond"/>
              </a:rPr>
              <a:t>Kindly respond to Lily: 123.456.7890</a:t>
            </a:r>
            <a:endParaRPr sz="1500">
              <a:solidFill>
                <a:srgbClr val="64776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4776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4776D"/>
                </a:solidFill>
                <a:latin typeface="EB Garamond"/>
                <a:ea typeface="EB Garamond"/>
                <a:cs typeface="EB Garamond"/>
                <a:sym typeface="EB Garamond"/>
              </a:rPr>
              <a:t>Light lunch to follow</a:t>
            </a:r>
            <a:endParaRPr sz="1500">
              <a:solidFill>
                <a:srgbClr val="64776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5" name="Google Shape;65;p13" title="Cros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7150" y="1286900"/>
            <a:ext cx="825700" cy="12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