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Allison"/>
      <p:regular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160">
          <p15:clr>
            <a:srgbClr val="A4A3A4"/>
          </p15:clr>
        </p15:guide>
        <p15:guide id="3" pos="61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160"/>
        <p:guide pos="6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lison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17000" y="4775"/>
            <a:ext cx="7577001" cy="10691850"/>
            <a:chOff x="-17000" y="4775"/>
            <a:chExt cx="7577001" cy="1069185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47992" t="48641"/>
            <a:stretch/>
          </p:blipFill>
          <p:spPr>
            <a:xfrm>
              <a:off x="5911100" y="4775"/>
              <a:ext cx="1648901" cy="1628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37845" l="34636" r="0" t="0"/>
            <a:stretch/>
          </p:blipFill>
          <p:spPr>
            <a:xfrm>
              <a:off x="-17000" y="8841575"/>
              <a:ext cx="1950899" cy="18550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7" name="Google Shape;57;p13"/>
            <p:cNvGrpSpPr/>
            <p:nvPr/>
          </p:nvGrpSpPr>
          <p:grpSpPr>
            <a:xfrm>
              <a:off x="6696900" y="608775"/>
              <a:ext cx="326950" cy="152400"/>
              <a:chOff x="6696900" y="608775"/>
              <a:chExt cx="326950" cy="152400"/>
            </a:xfrm>
          </p:grpSpPr>
          <p:sp>
            <p:nvSpPr>
              <p:cNvPr id="58" name="Google Shape;58;p13"/>
              <p:cNvSpPr/>
              <p:nvPr/>
            </p:nvSpPr>
            <p:spPr>
              <a:xfrm rot="5400000">
                <a:off x="6686550" y="619125"/>
                <a:ext cx="152400" cy="131700"/>
              </a:xfrm>
              <a:prstGeom prst="triangle">
                <a:avLst>
                  <a:gd fmla="val 50000" name="adj"/>
                </a:avLst>
              </a:prstGeom>
              <a:solidFill>
                <a:srgbClr val="DBC7BC">
                  <a:alpha val="5787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 rot="5400000">
                <a:off x="6881800" y="619125"/>
                <a:ext cx="152400" cy="131700"/>
              </a:xfrm>
              <a:prstGeom prst="triangle">
                <a:avLst>
                  <a:gd fmla="val 50000" name="adj"/>
                </a:avLst>
              </a:prstGeom>
              <a:solidFill>
                <a:srgbClr val="DBC7BC">
                  <a:alpha val="5787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0" name="Google Shape;60;p13"/>
            <p:cNvSpPr/>
            <p:nvPr/>
          </p:nvSpPr>
          <p:spPr>
            <a:xfrm>
              <a:off x="6948500" y="3119450"/>
              <a:ext cx="49800" cy="49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" name="Google Shape;61;p13"/>
            <p:cNvGrpSpPr/>
            <p:nvPr/>
          </p:nvGrpSpPr>
          <p:grpSpPr>
            <a:xfrm rot="2700000">
              <a:off x="6798199" y="9953511"/>
              <a:ext cx="153280" cy="151348"/>
              <a:chOff x="6758000" y="9587850"/>
              <a:chExt cx="142800" cy="141000"/>
            </a:xfrm>
          </p:grpSpPr>
          <p:cxnSp>
            <p:nvCxnSpPr>
              <p:cNvPr id="62" name="Google Shape;62;p13"/>
              <p:cNvCxnSpPr/>
              <p:nvPr/>
            </p:nvCxnSpPr>
            <p:spPr>
              <a:xfrm>
                <a:off x="6758000" y="9658350"/>
                <a:ext cx="14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BC7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6829400" y="9587850"/>
                <a:ext cx="0" cy="141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BC7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4" name="Google Shape;64;p13"/>
            <p:cNvSpPr/>
            <p:nvPr/>
          </p:nvSpPr>
          <p:spPr>
            <a:xfrm>
              <a:off x="6968725" y="8717750"/>
              <a:ext cx="91700" cy="416750"/>
            </a:xfrm>
            <a:custGeom>
              <a:rect b="b" l="l" r="r" t="t"/>
              <a:pathLst>
                <a:path extrusionOk="0" h="16670" w="3668">
                  <a:moveTo>
                    <a:pt x="3382" y="0"/>
                  </a:moveTo>
                  <a:lnTo>
                    <a:pt x="0" y="3382"/>
                  </a:lnTo>
                  <a:lnTo>
                    <a:pt x="3334" y="6716"/>
                  </a:lnTo>
                  <a:lnTo>
                    <a:pt x="191" y="9859"/>
                  </a:lnTo>
                  <a:lnTo>
                    <a:pt x="3668" y="13336"/>
                  </a:lnTo>
                  <a:lnTo>
                    <a:pt x="335" y="16670"/>
                  </a:lnTo>
                </a:path>
              </a:pathLst>
            </a:custGeom>
            <a:noFill/>
            <a:ln cap="flat" cmpd="sng" w="19050">
              <a:solidFill>
                <a:srgbClr val="C4C3C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65" name="Google Shape;65;p13"/>
            <p:cNvGrpSpPr/>
            <p:nvPr/>
          </p:nvGrpSpPr>
          <p:grpSpPr>
            <a:xfrm rot="-5400000">
              <a:off x="459375" y="9852950"/>
              <a:ext cx="326950" cy="152400"/>
              <a:chOff x="6696900" y="608775"/>
              <a:chExt cx="326950" cy="152400"/>
            </a:xfrm>
          </p:grpSpPr>
          <p:sp>
            <p:nvSpPr>
              <p:cNvPr id="66" name="Google Shape;66;p13"/>
              <p:cNvSpPr/>
              <p:nvPr/>
            </p:nvSpPr>
            <p:spPr>
              <a:xfrm rot="5400000">
                <a:off x="6686550" y="619125"/>
                <a:ext cx="152400" cy="131700"/>
              </a:xfrm>
              <a:prstGeom prst="triangle">
                <a:avLst>
                  <a:gd fmla="val 50000" name="adj"/>
                </a:avLst>
              </a:prstGeom>
              <a:solidFill>
                <a:srgbClr val="D2D3D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 rot="5400000">
                <a:off x="6881800" y="619125"/>
                <a:ext cx="152400" cy="131700"/>
              </a:xfrm>
              <a:prstGeom prst="triangle">
                <a:avLst>
                  <a:gd fmla="val 50000" name="adj"/>
                </a:avLst>
              </a:prstGeom>
              <a:solidFill>
                <a:srgbClr val="D2D3D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8" name="Google Shape;68;p13"/>
            <p:cNvSpPr/>
            <p:nvPr/>
          </p:nvSpPr>
          <p:spPr>
            <a:xfrm>
              <a:off x="546650" y="740575"/>
              <a:ext cx="91700" cy="416750"/>
            </a:xfrm>
            <a:custGeom>
              <a:rect b="b" l="l" r="r" t="t"/>
              <a:pathLst>
                <a:path extrusionOk="0" h="16670" w="3668">
                  <a:moveTo>
                    <a:pt x="3382" y="0"/>
                  </a:moveTo>
                  <a:lnTo>
                    <a:pt x="0" y="3382"/>
                  </a:lnTo>
                  <a:lnTo>
                    <a:pt x="3334" y="6716"/>
                  </a:lnTo>
                  <a:lnTo>
                    <a:pt x="191" y="9859"/>
                  </a:lnTo>
                  <a:lnTo>
                    <a:pt x="3668" y="13336"/>
                  </a:lnTo>
                  <a:lnTo>
                    <a:pt x="335" y="16670"/>
                  </a:lnTo>
                </a:path>
              </a:pathLst>
            </a:custGeom>
            <a:noFill/>
            <a:ln cap="flat" cmpd="sng" w="19050">
              <a:solidFill>
                <a:srgbClr val="C4C3CA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9" name="Google Shape;69;p13"/>
            <p:cNvSpPr/>
            <p:nvPr/>
          </p:nvSpPr>
          <p:spPr>
            <a:xfrm>
              <a:off x="496850" y="3686175"/>
              <a:ext cx="91800" cy="91800"/>
            </a:xfrm>
            <a:prstGeom prst="ellipse">
              <a:avLst/>
            </a:prstGeom>
            <a:noFill/>
            <a:ln cap="flat" cmpd="sng" w="19050">
              <a:solidFill>
                <a:srgbClr val="DBC7B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1000950" y="281549"/>
            <a:ext cx="55581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900">
                <a:solidFill>
                  <a:srgbClr val="343F52"/>
                </a:solidFill>
                <a:latin typeface="Allison"/>
                <a:ea typeface="Allison"/>
                <a:cs typeface="Allison"/>
                <a:sym typeface="Allison"/>
              </a:rPr>
              <a:t>Packing Slip</a:t>
            </a:r>
            <a:endParaRPr sz="9900">
              <a:solidFill>
                <a:srgbClr val="343F52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957250" y="2219225"/>
            <a:ext cx="5385725" cy="950050"/>
            <a:chOff x="957250" y="2219225"/>
            <a:chExt cx="5385725" cy="950050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957250" y="2219225"/>
              <a:ext cx="1950900" cy="406825"/>
              <a:chOff x="957250" y="2219225"/>
              <a:chExt cx="1950900" cy="406825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957250" y="2219225"/>
                <a:ext cx="1950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DATE</a:t>
                </a:r>
                <a:endParaRPr b="1">
                  <a:solidFill>
                    <a:srgbClr val="343F52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957250" y="2441250"/>
                <a:ext cx="195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 Date Here</a:t>
                </a:r>
                <a:endParaRPr sz="1200">
                  <a:solidFill>
                    <a:srgbClr val="B38976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957250" y="2762450"/>
              <a:ext cx="1950900" cy="406825"/>
              <a:chOff x="957250" y="2219225"/>
              <a:chExt cx="1950900" cy="406825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957250" y="2219225"/>
                <a:ext cx="1950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SHIP TO:</a:t>
                </a:r>
                <a:endParaRPr b="1">
                  <a:solidFill>
                    <a:srgbClr val="343F52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957250" y="2441250"/>
                <a:ext cx="195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 Info Here</a:t>
                </a:r>
                <a:endParaRPr sz="1200">
                  <a:solidFill>
                    <a:srgbClr val="B38976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4392075" y="2219225"/>
              <a:ext cx="1950900" cy="406825"/>
              <a:chOff x="957250" y="2219225"/>
              <a:chExt cx="1950900" cy="406825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957250" y="2219225"/>
                <a:ext cx="1950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INVOICE </a:t>
                </a:r>
                <a:r>
                  <a:rPr b="1" lang="ru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#</a:t>
                </a:r>
                <a:endParaRPr b="1">
                  <a:solidFill>
                    <a:srgbClr val="343F52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957250" y="2441250"/>
                <a:ext cx="195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 # Here</a:t>
                </a:r>
                <a:endParaRPr sz="1200">
                  <a:solidFill>
                    <a:srgbClr val="B38976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4392075" y="2762450"/>
              <a:ext cx="1950900" cy="406825"/>
              <a:chOff x="957250" y="2219225"/>
              <a:chExt cx="1950900" cy="406825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957250" y="2219225"/>
                <a:ext cx="1950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DATE OF PAYMENT</a:t>
                </a:r>
                <a:endParaRPr b="1">
                  <a:solidFill>
                    <a:srgbClr val="343F52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957250" y="2441250"/>
                <a:ext cx="1950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 # Here</a:t>
                </a:r>
                <a:endParaRPr sz="1200">
                  <a:solidFill>
                    <a:srgbClr val="B38976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</p:grpSp>
      <p:grpSp>
        <p:nvGrpSpPr>
          <p:cNvPr id="84" name="Google Shape;84;p13"/>
          <p:cNvGrpSpPr/>
          <p:nvPr/>
        </p:nvGrpSpPr>
        <p:grpSpPr>
          <a:xfrm>
            <a:off x="973800" y="3786500"/>
            <a:ext cx="5631000" cy="3712302"/>
            <a:chOff x="973800" y="3786500"/>
            <a:chExt cx="5631000" cy="3712302"/>
          </a:xfrm>
        </p:grpSpPr>
        <p:sp>
          <p:nvSpPr>
            <p:cNvPr id="85" name="Google Shape;85;p13"/>
            <p:cNvSpPr/>
            <p:nvPr/>
          </p:nvSpPr>
          <p:spPr>
            <a:xfrm>
              <a:off x="973800" y="3786500"/>
              <a:ext cx="5631000" cy="406800"/>
            </a:xfrm>
            <a:prstGeom prst="rect">
              <a:avLst/>
            </a:prstGeom>
            <a:solidFill>
              <a:srgbClr val="34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1141077" y="3872063"/>
              <a:ext cx="821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ITEM</a:t>
              </a:r>
              <a:r>
                <a:rPr b="1" lang="ru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#</a:t>
              </a:r>
              <a:endParaRPr b="1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2454400" y="3872063"/>
              <a:ext cx="2073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DESCRIPTION</a:t>
              </a:r>
              <a:endParaRPr b="1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425500" y="3872063"/>
              <a:ext cx="1033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QUANTITY</a:t>
              </a:r>
              <a:endParaRPr b="1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973800" y="4319245"/>
              <a:ext cx="5624100" cy="284806"/>
              <a:chOff x="973800" y="4319245"/>
              <a:chExt cx="5624100" cy="284806"/>
            </a:xfrm>
          </p:grpSpPr>
          <p:grpSp>
            <p:nvGrpSpPr>
              <p:cNvPr id="90" name="Google Shape;90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91" name="Google Shape;91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1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93" name="Google Shape;93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12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94" name="Google Shape;94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5" name="Google Shape;95;p13"/>
            <p:cNvGrpSpPr/>
            <p:nvPr/>
          </p:nvGrpSpPr>
          <p:grpSpPr>
            <a:xfrm>
              <a:off x="973800" y="4732781"/>
              <a:ext cx="5624100" cy="284806"/>
              <a:chOff x="973800" y="4319245"/>
              <a:chExt cx="5624100" cy="284806"/>
            </a:xfrm>
          </p:grpSpPr>
          <p:grpSp>
            <p:nvGrpSpPr>
              <p:cNvPr id="96" name="Google Shape;96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2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3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00" name="Google Shape;100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1" name="Google Shape;101;p13"/>
            <p:cNvGrpSpPr/>
            <p:nvPr/>
          </p:nvGrpSpPr>
          <p:grpSpPr>
            <a:xfrm>
              <a:off x="973800" y="5146317"/>
              <a:ext cx="5624100" cy="284806"/>
              <a:chOff x="973800" y="4319245"/>
              <a:chExt cx="5624100" cy="284806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3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5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06" name="Google Shape;106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7" name="Google Shape;107;p13"/>
            <p:cNvGrpSpPr/>
            <p:nvPr/>
          </p:nvGrpSpPr>
          <p:grpSpPr>
            <a:xfrm>
              <a:off x="973800" y="5559853"/>
              <a:ext cx="5624100" cy="284806"/>
              <a:chOff x="973800" y="4319245"/>
              <a:chExt cx="5624100" cy="284806"/>
            </a:xfrm>
          </p:grpSpPr>
          <p:grpSp>
            <p:nvGrpSpPr>
              <p:cNvPr id="108" name="Google Shape;108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10" name="Google Shape;110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4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2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12" name="Google Shape;112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3" name="Google Shape;113;p13"/>
            <p:cNvGrpSpPr/>
            <p:nvPr/>
          </p:nvGrpSpPr>
          <p:grpSpPr>
            <a:xfrm>
              <a:off x="973800" y="5973389"/>
              <a:ext cx="5624100" cy="284806"/>
              <a:chOff x="973800" y="4319245"/>
              <a:chExt cx="5624100" cy="284806"/>
            </a:xfrm>
          </p:grpSpPr>
          <p:grpSp>
            <p:nvGrpSpPr>
              <p:cNvPr id="114" name="Google Shape;114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15" name="Google Shape;115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5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14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18" name="Google Shape;118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9" name="Google Shape;119;p13"/>
            <p:cNvGrpSpPr/>
            <p:nvPr/>
          </p:nvGrpSpPr>
          <p:grpSpPr>
            <a:xfrm>
              <a:off x="973800" y="6386925"/>
              <a:ext cx="5624100" cy="284806"/>
              <a:chOff x="973800" y="4319245"/>
              <a:chExt cx="5624100" cy="284806"/>
            </a:xfrm>
          </p:grpSpPr>
          <p:grpSp>
            <p:nvGrpSpPr>
              <p:cNvPr id="120" name="Google Shape;120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21" name="Google Shape;121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6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8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24" name="Google Shape;124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5" name="Google Shape;125;p13"/>
            <p:cNvGrpSpPr/>
            <p:nvPr/>
          </p:nvGrpSpPr>
          <p:grpSpPr>
            <a:xfrm>
              <a:off x="973800" y="6800461"/>
              <a:ext cx="5624100" cy="284806"/>
              <a:chOff x="973800" y="4319245"/>
              <a:chExt cx="5624100" cy="284806"/>
            </a:xfrm>
          </p:grpSpPr>
          <p:grpSp>
            <p:nvGrpSpPr>
              <p:cNvPr id="126" name="Google Shape;126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27" name="Google Shape;127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7 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1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30" name="Google Shape;130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1" name="Google Shape;131;p13"/>
            <p:cNvGrpSpPr/>
            <p:nvPr/>
          </p:nvGrpSpPr>
          <p:grpSpPr>
            <a:xfrm>
              <a:off x="973800" y="7213997"/>
              <a:ext cx="5624100" cy="284806"/>
              <a:chOff x="973800" y="4319245"/>
              <a:chExt cx="5624100" cy="284806"/>
            </a:xfrm>
          </p:grpSpPr>
          <p:grpSp>
            <p:nvGrpSpPr>
              <p:cNvPr id="132" name="Google Shape;132;p13"/>
              <p:cNvGrpSpPr/>
              <p:nvPr/>
            </p:nvGrpSpPr>
            <p:grpSpPr>
              <a:xfrm>
                <a:off x="1141077" y="4319245"/>
                <a:ext cx="5211725" cy="184800"/>
                <a:chOff x="1141077" y="4319245"/>
                <a:chExt cx="5211725" cy="184800"/>
              </a:xfrm>
            </p:grpSpPr>
            <p:sp>
              <p:nvSpPr>
                <p:cNvPr id="133" name="Google Shape;133;p13"/>
                <p:cNvSpPr txBox="1"/>
                <p:nvPr/>
              </p:nvSpPr>
              <p:spPr>
                <a:xfrm>
                  <a:off x="1141077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 Item #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2454396" y="4319245"/>
                  <a:ext cx="2073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B38976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Item 8 Description</a:t>
                  </a:r>
                  <a:endParaRPr sz="1200">
                    <a:solidFill>
                      <a:srgbClr val="B38976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5531402" y="4319245"/>
                  <a:ext cx="821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343F52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9</a:t>
                  </a:r>
                  <a:endParaRPr sz="1200">
                    <a:solidFill>
                      <a:srgbClr val="343F52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136" name="Google Shape;136;p13"/>
              <p:cNvCxnSpPr/>
              <p:nvPr/>
            </p:nvCxnSpPr>
            <p:spPr>
              <a:xfrm>
                <a:off x="973800" y="4604051"/>
                <a:ext cx="5624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2D3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37" name="Google Shape;137;p13"/>
          <p:cNvCxnSpPr/>
          <p:nvPr/>
        </p:nvCxnSpPr>
        <p:spPr>
          <a:xfrm>
            <a:off x="4710050" y="7916325"/>
            <a:ext cx="1894500" cy="0"/>
          </a:xfrm>
          <a:prstGeom prst="straightConnector1">
            <a:avLst/>
          </a:prstGeom>
          <a:noFill/>
          <a:ln cap="flat" cmpd="sng" w="9525">
            <a:solidFill>
              <a:srgbClr val="343F5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8" name="Google Shape;138;p13"/>
          <p:cNvSpPr txBox="1"/>
          <p:nvPr/>
        </p:nvSpPr>
        <p:spPr>
          <a:xfrm>
            <a:off x="4710050" y="7989075"/>
            <a:ext cx="1391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43F52"/>
                </a:solidFill>
                <a:latin typeface="DM Sans"/>
                <a:ea typeface="DM Sans"/>
                <a:cs typeface="DM Sans"/>
                <a:sym typeface="DM Sans"/>
              </a:rPr>
              <a:t>Total Quantity</a:t>
            </a:r>
            <a:endParaRPr>
              <a:solidFill>
                <a:srgbClr val="343F5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6207200" y="7989075"/>
            <a:ext cx="390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43F52"/>
                </a:solidFill>
                <a:latin typeface="DM Sans"/>
                <a:ea typeface="DM Sans"/>
                <a:cs typeface="DM Sans"/>
                <a:sym typeface="DM Sans"/>
              </a:rPr>
              <a:t>54</a:t>
            </a:r>
            <a:endParaRPr>
              <a:solidFill>
                <a:srgbClr val="343F5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40" name="Google Shape;140;p13"/>
          <p:cNvGrpSpPr/>
          <p:nvPr/>
        </p:nvGrpSpPr>
        <p:grpSpPr>
          <a:xfrm>
            <a:off x="957250" y="8804948"/>
            <a:ext cx="4627200" cy="428926"/>
            <a:chOff x="957250" y="8804948"/>
            <a:chExt cx="4627200" cy="428926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957250" y="8804948"/>
              <a:ext cx="4627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43F52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If You Have any Questions or Concerns, Please contact</a:t>
              </a:r>
              <a:endParaRPr sz="1200">
                <a:solidFill>
                  <a:srgbClr val="343F52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957250" y="9049074"/>
              <a:ext cx="4627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898A3"/>
                  </a:solidFill>
                  <a:latin typeface="DM Sans"/>
                  <a:ea typeface="DM Sans"/>
                  <a:cs typeface="DM Sans"/>
                  <a:sym typeface="DM Sans"/>
                </a:rPr>
                <a:t>(Name, Phone #, E-mail)</a:t>
              </a:r>
              <a:endParaRPr sz="1200">
                <a:solidFill>
                  <a:srgbClr val="9898A3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143" name="Google Shape;143;p13"/>
          <p:cNvSpPr txBox="1"/>
          <p:nvPr/>
        </p:nvSpPr>
        <p:spPr>
          <a:xfrm>
            <a:off x="1872150" y="9509498"/>
            <a:ext cx="381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343F52"/>
                </a:solidFill>
                <a:latin typeface="Allison"/>
                <a:ea typeface="Allison"/>
                <a:cs typeface="Allison"/>
                <a:sym typeface="Allison"/>
              </a:rPr>
              <a:t>Thank you for your business!</a:t>
            </a:r>
            <a:endParaRPr sz="3600">
              <a:solidFill>
                <a:srgbClr val="343F52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cxnSp>
        <p:nvCxnSpPr>
          <p:cNvPr id="144" name="Google Shape;144;p13"/>
          <p:cNvCxnSpPr/>
          <p:nvPr/>
        </p:nvCxnSpPr>
        <p:spPr>
          <a:xfrm>
            <a:off x="-2900" y="291475"/>
            <a:ext cx="7565700" cy="0"/>
          </a:xfrm>
          <a:prstGeom prst="straightConnector1">
            <a:avLst/>
          </a:prstGeom>
          <a:noFill/>
          <a:ln cap="flat" cmpd="sng" w="19050">
            <a:solidFill>
              <a:srgbClr val="B3897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3"/>
          <p:cNvCxnSpPr/>
          <p:nvPr/>
        </p:nvCxnSpPr>
        <p:spPr>
          <a:xfrm>
            <a:off x="285763" y="290525"/>
            <a:ext cx="0" cy="10406100"/>
          </a:xfrm>
          <a:prstGeom prst="straightConnector1">
            <a:avLst/>
          </a:prstGeom>
          <a:noFill/>
          <a:ln cap="flat" cmpd="sng" w="19050">
            <a:solidFill>
              <a:srgbClr val="B3897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3"/>
          <p:cNvCxnSpPr/>
          <p:nvPr/>
        </p:nvCxnSpPr>
        <p:spPr>
          <a:xfrm>
            <a:off x="-2900" y="10407050"/>
            <a:ext cx="7284900" cy="0"/>
          </a:xfrm>
          <a:prstGeom prst="straightConnector1">
            <a:avLst/>
          </a:prstGeom>
          <a:noFill/>
          <a:ln cap="flat" cmpd="sng" w="19050">
            <a:solidFill>
              <a:srgbClr val="B3897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3"/>
          <p:cNvCxnSpPr/>
          <p:nvPr/>
        </p:nvCxnSpPr>
        <p:spPr>
          <a:xfrm>
            <a:off x="7277138" y="4775"/>
            <a:ext cx="0" cy="10692000"/>
          </a:xfrm>
          <a:prstGeom prst="straightConnector1">
            <a:avLst/>
          </a:prstGeom>
          <a:noFill/>
          <a:ln cap="flat" cmpd="sng" w="19050">
            <a:solidFill>
              <a:srgbClr val="343F5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