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Mulish"/>
      <p:regular r:id="rId6"/>
      <p:bold r:id="rId7"/>
      <p:italic r:id="rId8"/>
      <p:boldItalic r:id="rId9"/>
    </p:embeddedFont>
    <p:embeddedFont>
      <p:font typeface="Poppins"/>
      <p:regular r:id="rId10"/>
      <p:bold r:id="rId11"/>
      <p:italic r:id="rId12"/>
      <p:boldItalic r:id="rId13"/>
    </p:embeddedFont>
    <p:embeddedFont>
      <p:font typeface="Poppins SemiBold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-bold.fntdata"/><Relationship Id="rId10" Type="http://schemas.openxmlformats.org/officeDocument/2006/relationships/font" Target="fonts/Poppins-regular.fntdata"/><Relationship Id="rId13" Type="http://schemas.openxmlformats.org/officeDocument/2006/relationships/font" Target="fonts/Poppins-boldItalic.fntdata"/><Relationship Id="rId12" Type="http://schemas.openxmlformats.org/officeDocument/2006/relationships/font" Target="fonts/Poppins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ulish-boldItalic.fntdata"/><Relationship Id="rId15" Type="http://schemas.openxmlformats.org/officeDocument/2006/relationships/font" Target="fonts/PoppinsSemiBold-bold.fntdata"/><Relationship Id="rId14" Type="http://schemas.openxmlformats.org/officeDocument/2006/relationships/font" Target="fonts/PoppinsSemiBold-regular.fntdata"/><Relationship Id="rId17" Type="http://schemas.openxmlformats.org/officeDocument/2006/relationships/font" Target="fonts/PoppinsSemiBold-boldItalic.fntdata"/><Relationship Id="rId16" Type="http://schemas.openxmlformats.org/officeDocument/2006/relationships/font" Target="fonts/PoppinsSemiBold-italic.fntdata"/><Relationship Id="rId5" Type="http://schemas.openxmlformats.org/officeDocument/2006/relationships/slide" Target="slides/slide1.xml"/><Relationship Id="rId6" Type="http://schemas.openxmlformats.org/officeDocument/2006/relationships/font" Target="fonts/Mulish-regular.fntdata"/><Relationship Id="rId7" Type="http://schemas.openxmlformats.org/officeDocument/2006/relationships/font" Target="fonts/Mulish-bold.fntdata"/><Relationship Id="rId8" Type="http://schemas.openxmlformats.org/officeDocument/2006/relationships/font" Target="fonts/Mulish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81100" y="1763800"/>
            <a:ext cx="7722300" cy="246600"/>
          </a:xfrm>
          <a:prstGeom prst="rect">
            <a:avLst/>
          </a:prstGeom>
          <a:solidFill>
            <a:srgbClr val="F363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5" name="Google Shape;55;p13"/>
          <p:cNvCxnSpPr/>
          <p:nvPr/>
        </p:nvCxnSpPr>
        <p:spPr>
          <a:xfrm>
            <a:off x="3257050" y="532175"/>
            <a:ext cx="38523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" name="Google Shape;56;p13"/>
          <p:cNvSpPr txBox="1"/>
          <p:nvPr/>
        </p:nvSpPr>
        <p:spPr>
          <a:xfrm>
            <a:off x="436696" y="758629"/>
            <a:ext cx="30000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Poppins"/>
                <a:ea typeface="Poppins"/>
                <a:cs typeface="Poppins"/>
                <a:sym typeface="Poppins"/>
              </a:rPr>
              <a:t>Emily Brown</a:t>
            </a:r>
            <a:endParaRPr b="1" sz="18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36701" y="1157032"/>
            <a:ext cx="36849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Main Street 123, Portland, CA 94555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6495550" y="758625"/>
            <a:ext cx="613800" cy="613800"/>
          </a:xfrm>
          <a:prstGeom prst="ellipse">
            <a:avLst/>
          </a:prstGeom>
          <a:solidFill>
            <a:srgbClr val="56687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ulish"/>
                <a:ea typeface="Mulish"/>
                <a:cs typeface="Mulish"/>
                <a:sym typeface="Mulish"/>
              </a:rPr>
              <a:t>LOGO</a:t>
            </a:r>
            <a:endParaRPr sz="1200">
              <a:solidFill>
                <a:schemeClr val="lt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276875" y="2329025"/>
            <a:ext cx="5006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Poppins SemiBold"/>
                <a:ea typeface="Poppins SemiBold"/>
                <a:cs typeface="Poppins SemiBold"/>
                <a:sym typeface="Poppins SemiBold"/>
              </a:rPr>
              <a:t>Student Sick Leave Letter</a:t>
            </a:r>
            <a:endParaRPr sz="20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50125" y="2948846"/>
            <a:ext cx="6659100" cy="0"/>
          </a:xfrm>
          <a:prstGeom prst="straightConnector1">
            <a:avLst/>
          </a:prstGeom>
          <a:noFill/>
          <a:ln cap="flat" cmpd="sng" w="9525">
            <a:solidFill>
              <a:srgbClr val="9A9A9A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50125" y="3286175"/>
            <a:ext cx="33717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 SemiBold"/>
                <a:ea typeface="Poppins SemiBold"/>
                <a:cs typeface="Poppins SemiBold"/>
                <a:sym typeface="Poppins SemiBold"/>
              </a:rPr>
              <a:t>May 21, 2026</a:t>
            </a:r>
            <a:endParaRPr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450125" y="3838900"/>
            <a:ext cx="3371700" cy="137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 SemiBold"/>
                <a:ea typeface="Poppins SemiBold"/>
                <a:cs typeface="Poppins SemiBold"/>
                <a:sym typeface="Poppins SemiBold"/>
              </a:rPr>
              <a:t>To: Mrs. Laura Bennett</a:t>
            </a:r>
            <a:endParaRPr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Principal</a:t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Riverside High School</a:t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789 Elm Street</a:t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Fairview, CA 94555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63" name="Google Shape;63;p13"/>
          <p:cNvCxnSpPr/>
          <p:nvPr/>
        </p:nvCxnSpPr>
        <p:spPr>
          <a:xfrm>
            <a:off x="450125" y="5555321"/>
            <a:ext cx="6659100" cy="0"/>
          </a:xfrm>
          <a:prstGeom prst="straightConnector1">
            <a:avLst/>
          </a:prstGeom>
          <a:noFill/>
          <a:ln cap="flat" cmpd="sng" w="9525">
            <a:solidFill>
              <a:srgbClr val="9A9A9A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" name="Google Shape;64;p13"/>
          <p:cNvSpPr txBox="1"/>
          <p:nvPr/>
        </p:nvSpPr>
        <p:spPr>
          <a:xfrm>
            <a:off x="450125" y="5877567"/>
            <a:ext cx="33717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Dear</a:t>
            </a:r>
            <a:r>
              <a:rPr lang="en">
                <a:latin typeface="Poppins SemiBold"/>
                <a:ea typeface="Poppins SemiBold"/>
                <a:cs typeface="Poppins SemiBold"/>
                <a:sym typeface="Poppins SemiBold"/>
              </a:rPr>
              <a:t> Mrs. Bennett,</a:t>
            </a:r>
            <a:endParaRPr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450125" y="6387019"/>
            <a:ext cx="6659100" cy="16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I am writing to inform you that my son, Michael Brown, a 10th-grade student, will be unable to attend school on May 22, 2026 due to illness. He is currently experiencing flu-like symptoms and needs to rest at home.</a:t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Please excuse him for this absence. We will make sure he completes any missed assignments and catches up on lessons once he is feeling better.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450125" y="8512872"/>
            <a:ext cx="33717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Thank you for your understanding.</a:t>
            </a:r>
            <a:endParaRPr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450125" y="9022325"/>
            <a:ext cx="2065200" cy="7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Sincerely,</a:t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Emily Brown </a:t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+1 (123) 456-7890</a:t>
            </a:r>
            <a:endParaRPr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