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36000" cx="3200400"/>
  <p:notesSz cx="6858000" cy="9144000"/>
  <p:embeddedFontLst>
    <p:embeddedFont>
      <p:font typeface="Lato"/>
      <p:regular r:id="rId8"/>
      <p:bold r:id="rId9"/>
      <p:italic r:id="rId10"/>
      <p:boldItalic r:id="rId11"/>
    </p:embeddedFont>
    <p:embeddedFont>
      <p:font typeface="Montserra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8">
          <p15:clr>
            <a:srgbClr val="A4A3A4"/>
          </p15:clr>
        </p15:guide>
        <p15:guide id="2" pos="10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8" orient="horz"/>
        <p:guide pos="10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boldItalic.fntdata"/><Relationship Id="rId10" Type="http://schemas.openxmlformats.org/officeDocument/2006/relationships/font" Target="fonts/Lato-italic.fntdata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bold.fntdata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a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5934ba69b_0_9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5934ba69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098" y="265780"/>
            <a:ext cx="2982300" cy="7326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095" y="1011656"/>
            <a:ext cx="2982300" cy="282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095" y="394837"/>
            <a:ext cx="2982300" cy="7008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095" y="1125204"/>
            <a:ext cx="2982300" cy="4644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095" y="767757"/>
            <a:ext cx="2982300" cy="3006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095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1340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095" y="198324"/>
            <a:ext cx="982800" cy="2697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095" y="496025"/>
            <a:ext cx="982800" cy="1134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588" y="160683"/>
            <a:ext cx="2228700" cy="1460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0200" y="-45"/>
            <a:ext cx="1600200" cy="183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200" lIns="32200" spcFirstLastPara="1" rIns="32200" wrap="square" tIns="32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2925" y="440188"/>
            <a:ext cx="1415700" cy="5292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2925" y="1000573"/>
            <a:ext cx="1415700" cy="4410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28825" y="258462"/>
            <a:ext cx="1343100" cy="1319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095" y="1510127"/>
            <a:ext cx="2099700" cy="2160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6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g"/><Relationship Id="rId4" Type="http://schemas.openxmlformats.org/officeDocument/2006/relationships/image" Target="../media/image6.png"/><Relationship Id="rId9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3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3200400" cy="1836000"/>
          </a:xfrm>
          <a:prstGeom prst="rect">
            <a:avLst/>
          </a:prstGeom>
          <a:solidFill>
            <a:srgbClr val="1B120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 amt="20000"/>
          </a:blip>
          <a:srcRect b="9380" l="0" r="0" t="3677"/>
          <a:stretch/>
        </p:blipFill>
        <p:spPr>
          <a:xfrm>
            <a:off x="2662" y="0"/>
            <a:ext cx="3195075" cy="1836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771450" y="301416"/>
            <a:ext cx="1657500" cy="1233168"/>
            <a:chOff x="768866" y="302174"/>
            <a:chExt cx="1657500" cy="1233168"/>
          </a:xfrm>
        </p:grpSpPr>
        <p:pic>
          <p:nvPicPr>
            <p:cNvPr id="57" name="Google Shape;57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89450" y="302174"/>
              <a:ext cx="1416175" cy="716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185622" y="477175"/>
              <a:ext cx="814400" cy="541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" name="Google Shape;59;p13"/>
            <p:cNvSpPr txBox="1"/>
            <p:nvPr/>
          </p:nvSpPr>
          <p:spPr>
            <a:xfrm>
              <a:off x="768866" y="1015452"/>
              <a:ext cx="1657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7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Fast</a:t>
              </a:r>
              <a:r>
                <a:rPr b="1" lang="ru" sz="2700">
                  <a:latin typeface="Lato"/>
                  <a:ea typeface="Lato"/>
                  <a:cs typeface="Lato"/>
                  <a:sym typeface="Lato"/>
                </a:rPr>
                <a:t> </a:t>
              </a:r>
              <a:r>
                <a:rPr b="1" lang="ru" sz="2700">
                  <a:solidFill>
                    <a:srgbClr val="D3873E"/>
                  </a:solidFill>
                  <a:latin typeface="Lato"/>
                  <a:ea typeface="Lato"/>
                  <a:cs typeface="Lato"/>
                  <a:sym typeface="Lato"/>
                </a:rPr>
                <a:t>Food</a:t>
              </a:r>
              <a:endParaRPr b="1" sz="2700">
                <a:solidFill>
                  <a:srgbClr val="D3873E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1087724" y="1381441"/>
              <a:ext cx="1024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RESTAURANT</a:t>
              </a:r>
              <a:endParaRPr sz="1000">
                <a:solidFill>
                  <a:srgbClr val="D3873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>
            <a:off x="1536000" y="0"/>
            <a:ext cx="1664400" cy="1836000"/>
          </a:xfrm>
          <a:prstGeom prst="rect">
            <a:avLst/>
          </a:prstGeom>
          <a:solidFill>
            <a:srgbClr val="1B120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1257306" y="109550"/>
            <a:ext cx="557400" cy="1609800"/>
          </a:xfrm>
          <a:prstGeom prst="roundRect">
            <a:avLst>
              <a:gd fmla="val 35108" name="adj"/>
            </a:avLst>
          </a:prstGeom>
          <a:noFill/>
          <a:ln cap="flat" cmpd="sng" w="9525">
            <a:solidFill>
              <a:srgbClr val="D3873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0" y="0"/>
            <a:ext cx="1519200" cy="1836000"/>
          </a:xfrm>
          <a:prstGeom prst="rect">
            <a:avLst/>
          </a:prstGeom>
          <a:solidFill>
            <a:srgbClr val="1B120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1499700" y="0"/>
            <a:ext cx="36300" cy="1836000"/>
          </a:xfrm>
          <a:prstGeom prst="rect">
            <a:avLst/>
          </a:prstGeom>
          <a:solidFill>
            <a:srgbClr val="D3873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4"/>
          <p:cNvPicPr preferRelativeResize="0"/>
          <p:nvPr/>
        </p:nvPicPr>
        <p:blipFill rotWithShape="1">
          <a:blip r:embed="rId3">
            <a:alphaModFix amt="30000"/>
          </a:blip>
          <a:srcRect b="0" l="4662" r="0" t="0"/>
          <a:stretch/>
        </p:blipFill>
        <p:spPr>
          <a:xfrm>
            <a:off x="6975" y="0"/>
            <a:ext cx="1492725" cy="1835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0" name="Google Shape;70;p14"/>
          <p:cNvGrpSpPr/>
          <p:nvPr/>
        </p:nvGrpSpPr>
        <p:grpSpPr>
          <a:xfrm>
            <a:off x="185716" y="489685"/>
            <a:ext cx="1161079" cy="863834"/>
            <a:chOff x="771248" y="302174"/>
            <a:chExt cx="1657500" cy="1233168"/>
          </a:xfrm>
        </p:grpSpPr>
        <p:pic>
          <p:nvPicPr>
            <p:cNvPr id="71" name="Google Shape;71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89450" y="302174"/>
              <a:ext cx="1416175" cy="716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Google Shape;72;p1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185622" y="477175"/>
              <a:ext cx="814400" cy="541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3" name="Google Shape;73;p14"/>
            <p:cNvSpPr txBox="1"/>
            <p:nvPr/>
          </p:nvSpPr>
          <p:spPr>
            <a:xfrm>
              <a:off x="771248" y="1017160"/>
              <a:ext cx="1657500" cy="41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9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Fast</a:t>
              </a:r>
              <a:r>
                <a:rPr b="1" lang="ru" sz="1900">
                  <a:latin typeface="Lato"/>
                  <a:ea typeface="Lato"/>
                  <a:cs typeface="Lato"/>
                  <a:sym typeface="Lato"/>
                </a:rPr>
                <a:t> </a:t>
              </a:r>
              <a:r>
                <a:rPr b="1" lang="ru" sz="1900">
                  <a:solidFill>
                    <a:srgbClr val="D3873E"/>
                  </a:solidFill>
                  <a:latin typeface="Lato"/>
                  <a:ea typeface="Lato"/>
                  <a:cs typeface="Lato"/>
                  <a:sym typeface="Lato"/>
                </a:rPr>
                <a:t>Food</a:t>
              </a:r>
              <a:endParaRPr b="1" sz="1900">
                <a:solidFill>
                  <a:srgbClr val="D3873E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4" name="Google Shape;74;p14"/>
            <p:cNvSpPr txBox="1"/>
            <p:nvPr/>
          </p:nvSpPr>
          <p:spPr>
            <a:xfrm>
              <a:off x="1087724" y="1381441"/>
              <a:ext cx="1024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RESTAURANT</a:t>
              </a:r>
              <a:endParaRPr sz="700">
                <a:solidFill>
                  <a:srgbClr val="D3873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75" name="Google Shape;75;p14"/>
          <p:cNvSpPr/>
          <p:nvPr/>
        </p:nvSpPr>
        <p:spPr>
          <a:xfrm>
            <a:off x="1688906" y="276238"/>
            <a:ext cx="249900" cy="249900"/>
          </a:xfrm>
          <a:prstGeom prst="ellipse">
            <a:avLst/>
          </a:prstGeom>
          <a:solidFill>
            <a:srgbClr val="D3873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/>
          <p:nvPr/>
        </p:nvSpPr>
        <p:spPr>
          <a:xfrm>
            <a:off x="1688906" y="611988"/>
            <a:ext cx="249900" cy="249900"/>
          </a:xfrm>
          <a:prstGeom prst="ellipse">
            <a:avLst/>
          </a:prstGeom>
          <a:solidFill>
            <a:srgbClr val="D3873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4"/>
          <p:cNvSpPr/>
          <p:nvPr/>
        </p:nvSpPr>
        <p:spPr>
          <a:xfrm>
            <a:off x="1688906" y="947738"/>
            <a:ext cx="249900" cy="249900"/>
          </a:xfrm>
          <a:prstGeom prst="ellipse">
            <a:avLst/>
          </a:prstGeom>
          <a:solidFill>
            <a:srgbClr val="D3873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4"/>
          <p:cNvSpPr/>
          <p:nvPr/>
        </p:nvSpPr>
        <p:spPr>
          <a:xfrm>
            <a:off x="1688906" y="1283488"/>
            <a:ext cx="249900" cy="249900"/>
          </a:xfrm>
          <a:prstGeom prst="ellipse">
            <a:avLst/>
          </a:prstGeom>
          <a:solidFill>
            <a:srgbClr val="D3873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31888" y="664416"/>
            <a:ext cx="154375" cy="149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730550" y="310750"/>
            <a:ext cx="166625" cy="16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736675" y="1348415"/>
            <a:ext cx="154375" cy="120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747700" y="990650"/>
            <a:ext cx="132300" cy="17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4"/>
          <p:cNvSpPr txBox="1"/>
          <p:nvPr/>
        </p:nvSpPr>
        <p:spPr>
          <a:xfrm>
            <a:off x="1993106" y="314325"/>
            <a:ext cx="709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Fast</a:t>
            </a:r>
            <a:r>
              <a:rPr lang="ru" sz="90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ru" sz="900">
                <a:solidFill>
                  <a:srgbClr val="D3873E"/>
                </a:solidFill>
                <a:latin typeface="Lato"/>
                <a:ea typeface="Lato"/>
                <a:cs typeface="Lato"/>
                <a:sym typeface="Lato"/>
              </a:rPr>
              <a:t>Food</a:t>
            </a:r>
            <a:endParaRPr sz="900">
              <a:solidFill>
                <a:srgbClr val="D3873E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1993100" y="609625"/>
            <a:ext cx="1104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123-456-7890</a:t>
            </a:r>
            <a:endParaRPr sz="9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D3873E"/>
                </a:solidFill>
                <a:latin typeface="Lato"/>
                <a:ea typeface="Lato"/>
                <a:cs typeface="Lato"/>
                <a:sym typeface="Lato"/>
              </a:rPr>
              <a:t>123-456-7890</a:t>
            </a:r>
            <a:endParaRPr sz="900">
              <a:solidFill>
                <a:srgbClr val="D3873E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5" name="Google Shape;85;p14"/>
          <p:cNvSpPr txBox="1"/>
          <p:nvPr/>
        </p:nvSpPr>
        <p:spPr>
          <a:xfrm>
            <a:off x="1993100" y="941175"/>
            <a:ext cx="1104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1483 Kling Gardens</a:t>
            </a:r>
            <a:endParaRPr sz="9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D3873E"/>
                </a:solidFill>
                <a:latin typeface="Lato"/>
                <a:ea typeface="Lato"/>
                <a:cs typeface="Lato"/>
                <a:sym typeface="Lato"/>
              </a:rPr>
              <a:t>Gloverburgh, Bilzen</a:t>
            </a:r>
            <a:endParaRPr sz="9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6" name="Google Shape;86;p14"/>
          <p:cNvSpPr txBox="1"/>
          <p:nvPr/>
        </p:nvSpPr>
        <p:spPr>
          <a:xfrm>
            <a:off x="1993100" y="1269850"/>
            <a:ext cx="1104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example@mail.com</a:t>
            </a:r>
            <a:endParaRPr sz="9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D3873E"/>
                </a:solidFill>
                <a:latin typeface="Lato"/>
                <a:ea typeface="Lato"/>
                <a:cs typeface="Lato"/>
                <a:sym typeface="Lato"/>
              </a:rPr>
              <a:t>www.example.com</a:t>
            </a:r>
            <a:endParaRPr sz="900">
              <a:solidFill>
                <a:srgbClr val="D3873E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