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</p:sldIdLst>
  <p:sldSz cy="1836000" cx="3200400"/>
  <p:notesSz cx="6858000" cy="9144000"/>
  <p:embeddedFontLst>
    <p:embeddedFont>
      <p:font typeface="Roboto Medium"/>
      <p:regular r:id="rId7"/>
      <p:bold r:id="rId8"/>
      <p:italic r:id="rId9"/>
      <p:boldItalic r:id="rId10"/>
    </p:embeddedFont>
    <p:embeddedFont>
      <p:font typeface="Roboto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regular.fntdata"/><Relationship Id="rId10" Type="http://schemas.openxmlformats.org/officeDocument/2006/relationships/font" Target="fonts/RobotoMedium-boldItalic.fntdata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Medium-italic.fntdata"/><Relationship Id="rId14" Type="http://schemas.openxmlformats.org/officeDocument/2006/relationships/font" Target="fonts/Roboto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font" Target="fonts/RobotoMedium-regular.fntdata"/><Relationship Id="rId8" Type="http://schemas.openxmlformats.org/officeDocument/2006/relationships/font" Target="fonts/RobotoMedium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440692" y="685800"/>
            <a:ext cx="5977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440692" y="685800"/>
            <a:ext cx="5977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8f06cc73a_0_17:notes"/>
          <p:cNvSpPr/>
          <p:nvPr>
            <p:ph idx="2" type="sldImg"/>
          </p:nvPr>
        </p:nvSpPr>
        <p:spPr>
          <a:xfrm>
            <a:off x="440692" y="685800"/>
            <a:ext cx="5977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8f06cc73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09098" y="265780"/>
            <a:ext cx="2982300" cy="732600"/>
          </a:xfrm>
          <a:prstGeom prst="rect">
            <a:avLst/>
          </a:prstGeom>
        </p:spPr>
        <p:txBody>
          <a:bodyPr anchorCtr="0" anchor="b" bIns="32200" lIns="32200" spcFirstLastPara="1" rIns="32200" wrap="square" tIns="32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09095" y="1011656"/>
            <a:ext cx="2982300" cy="2829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09095" y="394837"/>
            <a:ext cx="2982300" cy="700800"/>
          </a:xfrm>
          <a:prstGeom prst="rect">
            <a:avLst/>
          </a:prstGeom>
        </p:spPr>
        <p:txBody>
          <a:bodyPr anchorCtr="0" anchor="b" bIns="32200" lIns="32200" spcFirstLastPara="1" rIns="32200" wrap="square" tIns="32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09095" y="1125204"/>
            <a:ext cx="2982300" cy="4644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indent="-266700" lvl="0" marL="457200" algn="ctr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indent="-260350" lvl="1" marL="914400" algn="ctr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2pPr>
            <a:lvl3pPr indent="-260350" lvl="2" marL="1371600" algn="ctr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3pPr>
            <a:lvl4pPr indent="-260350" lvl="3" marL="1828800" algn="ctr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4pPr>
            <a:lvl5pPr indent="-260350" lvl="4" marL="2286000" algn="ctr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5pPr>
            <a:lvl6pPr indent="-260350" lvl="5" marL="2743200" algn="ctr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6pPr>
            <a:lvl7pPr indent="-260350" lvl="6" marL="3200400" algn="ctr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7pPr>
            <a:lvl8pPr indent="-260350" lvl="7" marL="3657600" algn="ctr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8pPr>
            <a:lvl9pPr indent="-260350" lvl="8" marL="4114800" algn="ctr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09095" y="767757"/>
            <a:ext cx="2982300" cy="3006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09095" y="158854"/>
            <a:ext cx="2982300" cy="2043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09095" y="411382"/>
            <a:ext cx="2982300" cy="12195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09095" y="158854"/>
            <a:ext cx="2982300" cy="2043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09095" y="411382"/>
            <a:ext cx="1400100" cy="12195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indent="-260350" lvl="0" marL="4572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indent="-254000" lvl="1" marL="9144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2pPr>
            <a:lvl3pPr indent="-254000" lvl="2" marL="13716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3pPr>
            <a:lvl4pPr indent="-254000" lvl="3" marL="18288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4pPr>
            <a:lvl5pPr indent="-254000" lvl="4" marL="2286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5pPr>
            <a:lvl6pPr indent="-254000" lvl="5" marL="27432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6pPr>
            <a:lvl7pPr indent="-254000" lvl="6" marL="32004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7pPr>
            <a:lvl8pPr indent="-254000" lvl="7" marL="36576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8pPr>
            <a:lvl9pPr indent="-254000" lvl="8" marL="41148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1691340" y="411382"/>
            <a:ext cx="1400100" cy="12195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indent="-260350" lvl="0" marL="457200">
              <a:spcBef>
                <a:spcPts val="0"/>
              </a:spcBef>
              <a:spcAft>
                <a:spcPts val="0"/>
              </a:spcAft>
              <a:buSzPts val="500"/>
              <a:buChar char="●"/>
              <a:defRPr sz="500"/>
            </a:lvl1pPr>
            <a:lvl2pPr indent="-254000" lvl="1" marL="9144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2pPr>
            <a:lvl3pPr indent="-254000" lvl="2" marL="13716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3pPr>
            <a:lvl4pPr indent="-254000" lvl="3" marL="18288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4pPr>
            <a:lvl5pPr indent="-254000" lvl="4" marL="2286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5pPr>
            <a:lvl6pPr indent="-254000" lvl="5" marL="27432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6pPr>
            <a:lvl7pPr indent="-254000" lvl="6" marL="32004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7pPr>
            <a:lvl8pPr indent="-254000" lvl="7" marL="36576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8pPr>
            <a:lvl9pPr indent="-254000" lvl="8" marL="41148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09095" y="158854"/>
            <a:ext cx="2982300" cy="2043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09095" y="198324"/>
            <a:ext cx="982800" cy="269700"/>
          </a:xfrm>
          <a:prstGeom prst="rect">
            <a:avLst/>
          </a:prstGeom>
        </p:spPr>
        <p:txBody>
          <a:bodyPr anchorCtr="0" anchor="b" bIns="32200" lIns="32200" spcFirstLastPara="1" rIns="32200" wrap="square" tIns="32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lvl="1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2pPr>
            <a:lvl3pPr lvl="2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3pPr>
            <a:lvl4pPr lvl="3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4pPr>
            <a:lvl5pPr lvl="4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5pPr>
            <a:lvl6pPr lvl="5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6pPr>
            <a:lvl7pPr lvl="6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7pPr>
            <a:lvl8pPr lvl="7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8pPr>
            <a:lvl9pPr lvl="8"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09095" y="496025"/>
            <a:ext cx="982800" cy="11349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indent="-254000" lvl="0" marL="4572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1pPr>
            <a:lvl2pPr indent="-254000" lvl="1" marL="9144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2pPr>
            <a:lvl3pPr indent="-254000" lvl="2" marL="13716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3pPr>
            <a:lvl4pPr indent="-254000" lvl="3" marL="18288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4pPr>
            <a:lvl5pPr indent="-254000" lvl="4" marL="22860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5pPr>
            <a:lvl6pPr indent="-254000" lvl="5" marL="27432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6pPr>
            <a:lvl7pPr indent="-254000" lvl="6" marL="3200400">
              <a:spcBef>
                <a:spcPts val="0"/>
              </a:spcBef>
              <a:spcAft>
                <a:spcPts val="0"/>
              </a:spcAft>
              <a:buSzPts val="400"/>
              <a:buChar char="●"/>
              <a:defRPr sz="400"/>
            </a:lvl7pPr>
            <a:lvl8pPr indent="-254000" lvl="7" marL="3657600">
              <a:spcBef>
                <a:spcPts val="0"/>
              </a:spcBef>
              <a:spcAft>
                <a:spcPts val="0"/>
              </a:spcAft>
              <a:buSzPts val="400"/>
              <a:buChar char="○"/>
              <a:defRPr sz="400"/>
            </a:lvl8pPr>
            <a:lvl9pPr indent="-254000" lvl="8" marL="4114800">
              <a:spcBef>
                <a:spcPts val="0"/>
              </a:spcBef>
              <a:spcAft>
                <a:spcPts val="0"/>
              </a:spcAft>
              <a:buSzPts val="400"/>
              <a:buChar char="■"/>
              <a:defRPr sz="4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171588" y="160683"/>
            <a:ext cx="2228700" cy="14601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1pPr>
            <a:lvl2pPr lvl="1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600200" y="-45"/>
            <a:ext cx="1600200" cy="1836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32200" lIns="32200" spcFirstLastPara="1" rIns="32200" wrap="square" tIns="322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92925" y="440188"/>
            <a:ext cx="1415700" cy="529200"/>
          </a:xfrm>
          <a:prstGeom prst="rect">
            <a:avLst/>
          </a:prstGeom>
        </p:spPr>
        <p:txBody>
          <a:bodyPr anchorCtr="0" anchor="b" bIns="32200" lIns="32200" spcFirstLastPara="1" rIns="32200" wrap="square" tIns="322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92925" y="1000573"/>
            <a:ext cx="1415700" cy="441000"/>
          </a:xfrm>
          <a:prstGeom prst="rect">
            <a:avLst/>
          </a:prstGeom>
        </p:spPr>
        <p:txBody>
          <a:bodyPr anchorCtr="0" anchor="t" bIns="32200" lIns="32200" spcFirstLastPara="1" rIns="32200" wrap="square" tIns="322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1728825" y="258462"/>
            <a:ext cx="1343100" cy="13191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indent="-266700" lvl="0" marL="457200">
              <a:spcBef>
                <a:spcPts val="0"/>
              </a:spcBef>
              <a:spcAft>
                <a:spcPts val="0"/>
              </a:spcAft>
              <a:buSzPts val="600"/>
              <a:buChar char="●"/>
              <a:defRPr/>
            </a:lvl1pPr>
            <a:lvl2pPr indent="-260350" lvl="1" marL="9144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2pPr>
            <a:lvl3pPr indent="-260350" lvl="2" marL="13716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3pPr>
            <a:lvl4pPr indent="-260350" lvl="3" marL="18288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4pPr>
            <a:lvl5pPr indent="-260350" lvl="4" marL="22860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5pPr>
            <a:lvl6pPr indent="-260350" lvl="5" marL="27432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6pPr>
            <a:lvl7pPr indent="-260350" lvl="6" marL="3200400">
              <a:spcBef>
                <a:spcPts val="0"/>
              </a:spcBef>
              <a:spcAft>
                <a:spcPts val="0"/>
              </a:spcAft>
              <a:buSzPts val="500"/>
              <a:buChar char="●"/>
              <a:defRPr/>
            </a:lvl7pPr>
            <a:lvl8pPr indent="-260350" lvl="7" marL="3657600">
              <a:spcBef>
                <a:spcPts val="0"/>
              </a:spcBef>
              <a:spcAft>
                <a:spcPts val="0"/>
              </a:spcAft>
              <a:buSzPts val="500"/>
              <a:buChar char="○"/>
              <a:defRPr/>
            </a:lvl8pPr>
            <a:lvl9pPr indent="-260350" lvl="8" marL="4114800">
              <a:spcBef>
                <a:spcPts val="0"/>
              </a:spcBef>
              <a:spcAft>
                <a:spcPts val="0"/>
              </a:spcAft>
              <a:buSzPts val="5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09095" y="1510127"/>
            <a:ext cx="2099700" cy="2160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</p:spPr>
        <p:txBody>
          <a:bodyPr anchorCtr="0" anchor="ctr" bIns="32200" lIns="32200" spcFirstLastPara="1" rIns="32200" wrap="square" tIns="322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09095" y="158854"/>
            <a:ext cx="2982300" cy="20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2200" lIns="32200" spcFirstLastPara="1" rIns="32200" wrap="square" tIns="322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9095" y="411382"/>
            <a:ext cx="2982300" cy="12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32200" lIns="32200" spcFirstLastPara="1" rIns="32200" wrap="square" tIns="32200">
            <a:normAutofit/>
          </a:bodyPr>
          <a:lstStyle>
            <a:lvl1pPr indent="-2667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Char char="●"/>
              <a:defRPr sz="600">
                <a:solidFill>
                  <a:schemeClr val="dk2"/>
                </a:solidFill>
              </a:defRPr>
            </a:lvl1pPr>
            <a:lvl2pPr indent="-2603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2pPr>
            <a:lvl3pPr indent="-2603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3pPr>
            <a:lvl4pPr indent="-2603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●"/>
              <a:defRPr sz="500">
                <a:solidFill>
                  <a:schemeClr val="dk2"/>
                </a:solidFill>
              </a:defRPr>
            </a:lvl4pPr>
            <a:lvl5pPr indent="-2603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5pPr>
            <a:lvl6pPr indent="-2603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6pPr>
            <a:lvl7pPr indent="-2603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●"/>
              <a:defRPr sz="500">
                <a:solidFill>
                  <a:schemeClr val="dk2"/>
                </a:solidFill>
              </a:defRPr>
            </a:lvl7pPr>
            <a:lvl8pPr indent="-2603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○"/>
              <a:defRPr sz="500">
                <a:solidFill>
                  <a:schemeClr val="dk2"/>
                </a:solidFill>
              </a:defRPr>
            </a:lvl8pPr>
            <a:lvl9pPr indent="-2603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"/>
              <a:buChar char="■"/>
              <a:defRPr sz="5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2965360" y="1664560"/>
            <a:ext cx="192000" cy="14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2200" lIns="32200" spcFirstLastPara="1" rIns="32200" wrap="square" tIns="32200">
            <a:normAutofit/>
          </a:bodyPr>
          <a:lstStyle>
            <a:lvl1pPr lvl="0" algn="r">
              <a:buNone/>
              <a:defRPr sz="400">
                <a:solidFill>
                  <a:schemeClr val="dk2"/>
                </a:solidFill>
              </a:defRPr>
            </a:lvl1pPr>
            <a:lvl2pPr lvl="1" algn="r">
              <a:buNone/>
              <a:defRPr sz="400">
                <a:solidFill>
                  <a:schemeClr val="dk2"/>
                </a:solidFill>
              </a:defRPr>
            </a:lvl2pPr>
            <a:lvl3pPr lvl="2" algn="r">
              <a:buNone/>
              <a:defRPr sz="400">
                <a:solidFill>
                  <a:schemeClr val="dk2"/>
                </a:solidFill>
              </a:defRPr>
            </a:lvl3pPr>
            <a:lvl4pPr lvl="3" algn="r">
              <a:buNone/>
              <a:defRPr sz="400">
                <a:solidFill>
                  <a:schemeClr val="dk2"/>
                </a:solidFill>
              </a:defRPr>
            </a:lvl4pPr>
            <a:lvl5pPr lvl="4" algn="r">
              <a:buNone/>
              <a:defRPr sz="400">
                <a:solidFill>
                  <a:schemeClr val="dk2"/>
                </a:solidFill>
              </a:defRPr>
            </a:lvl5pPr>
            <a:lvl6pPr lvl="5" algn="r">
              <a:buNone/>
              <a:defRPr sz="400">
                <a:solidFill>
                  <a:schemeClr val="dk2"/>
                </a:solidFill>
              </a:defRPr>
            </a:lvl6pPr>
            <a:lvl7pPr lvl="6" algn="r">
              <a:buNone/>
              <a:defRPr sz="400">
                <a:solidFill>
                  <a:schemeClr val="dk2"/>
                </a:solidFill>
              </a:defRPr>
            </a:lvl7pPr>
            <a:lvl8pPr lvl="7" algn="r">
              <a:buNone/>
              <a:defRPr sz="400">
                <a:solidFill>
                  <a:schemeClr val="dk2"/>
                </a:solidFill>
              </a:defRPr>
            </a:lvl8pPr>
            <a:lvl9pPr lvl="8" algn="r">
              <a:buNone/>
              <a:defRPr sz="4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3200400" cy="183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24973" l="0" r="0" t="48791"/>
          <a:stretch/>
        </p:blipFill>
        <p:spPr>
          <a:xfrm rot="10800000">
            <a:off x="147613" y="0"/>
            <a:ext cx="2899800" cy="5070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3">
            <a:alphaModFix/>
          </a:blip>
          <a:srcRect b="20565" l="0" r="0" t="53199"/>
          <a:stretch/>
        </p:blipFill>
        <p:spPr>
          <a:xfrm>
            <a:off x="147625" y="1329000"/>
            <a:ext cx="2899800" cy="507000"/>
          </a:xfrm>
          <a:prstGeom prst="round2SameRect">
            <a:avLst>
              <a:gd fmla="val 50000" name="adj1"/>
              <a:gd fmla="val 0" name="adj2"/>
            </a:avLst>
          </a:prstGeom>
          <a:noFill/>
          <a:ln>
            <a:noFill/>
          </a:ln>
        </p:spPr>
      </p:pic>
      <p:grpSp>
        <p:nvGrpSpPr>
          <p:cNvPr id="57" name="Google Shape;57;p13"/>
          <p:cNvGrpSpPr/>
          <p:nvPr/>
        </p:nvGrpSpPr>
        <p:grpSpPr>
          <a:xfrm>
            <a:off x="643200" y="672445"/>
            <a:ext cx="1914000" cy="491111"/>
            <a:chOff x="643200" y="663334"/>
            <a:chExt cx="1914000" cy="491111"/>
          </a:xfrm>
        </p:grpSpPr>
        <p:sp>
          <p:nvSpPr>
            <p:cNvPr id="58" name="Google Shape;58;p13"/>
            <p:cNvSpPr txBox="1"/>
            <p:nvPr/>
          </p:nvSpPr>
          <p:spPr>
            <a:xfrm>
              <a:off x="643200" y="663334"/>
              <a:ext cx="1914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2400">
                  <a:solidFill>
                    <a:srgbClr val="2F2F2F"/>
                  </a:solidFill>
                  <a:latin typeface="Spartan"/>
                  <a:ea typeface="Spartan"/>
                  <a:cs typeface="Spartan"/>
                  <a:sym typeface="Spartan"/>
                </a:rPr>
                <a:t>FASHION</a:t>
              </a:r>
              <a:endParaRPr sz="2400">
                <a:solidFill>
                  <a:srgbClr val="2F2F2F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grpSp>
          <p:nvGrpSpPr>
            <p:cNvPr id="59" name="Google Shape;59;p13"/>
            <p:cNvGrpSpPr/>
            <p:nvPr/>
          </p:nvGrpSpPr>
          <p:grpSpPr>
            <a:xfrm>
              <a:off x="861107" y="985244"/>
              <a:ext cx="1478186" cy="169200"/>
              <a:chOff x="862325" y="985244"/>
              <a:chExt cx="1478186" cy="169200"/>
            </a:xfrm>
          </p:grpSpPr>
          <p:sp>
            <p:nvSpPr>
              <p:cNvPr id="60" name="Google Shape;60;p13"/>
              <p:cNvSpPr txBox="1"/>
              <p:nvPr/>
            </p:nvSpPr>
            <p:spPr>
              <a:xfrm>
                <a:off x="1158300" y="985244"/>
                <a:ext cx="883800" cy="169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100">
                    <a:solidFill>
                      <a:srgbClr val="D2CEC4"/>
                    </a:solidFill>
                    <a:latin typeface="Roboto Medium"/>
                    <a:ea typeface="Roboto Medium"/>
                    <a:cs typeface="Roboto Medium"/>
                    <a:sym typeface="Roboto Medium"/>
                  </a:rPr>
                  <a:t>Studio</a:t>
                </a:r>
                <a:endParaRPr sz="1100">
                  <a:solidFill>
                    <a:srgbClr val="D2CEC4"/>
                  </a:solidFill>
                  <a:latin typeface="Roboto Medium"/>
                  <a:ea typeface="Roboto Medium"/>
                  <a:cs typeface="Roboto Medium"/>
                  <a:sym typeface="Roboto Medium"/>
                </a:endParaRPr>
              </a:p>
            </p:txBody>
          </p:sp>
          <p:cxnSp>
            <p:nvCxnSpPr>
              <p:cNvPr id="61" name="Google Shape;61;p13"/>
              <p:cNvCxnSpPr/>
              <p:nvPr/>
            </p:nvCxnSpPr>
            <p:spPr>
              <a:xfrm>
                <a:off x="862325" y="1075550"/>
                <a:ext cx="4761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2CEC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  <p:cxnSp>
            <p:nvCxnSpPr>
              <p:cNvPr id="62" name="Google Shape;62;p13"/>
              <p:cNvCxnSpPr/>
              <p:nvPr/>
            </p:nvCxnSpPr>
            <p:spPr>
              <a:xfrm>
                <a:off x="1864411" y="1075550"/>
                <a:ext cx="476100" cy="0"/>
              </a:xfrm>
              <a:prstGeom prst="straightConnector1">
                <a:avLst/>
              </a:prstGeom>
              <a:noFill/>
              <a:ln cap="flat" cmpd="sng" w="9525">
                <a:solidFill>
                  <a:srgbClr val="D2CEC4"/>
                </a:solidFill>
                <a:prstDash val="solid"/>
                <a:round/>
                <a:headEnd len="med" w="med" type="none"/>
                <a:tailEnd len="med" w="med" type="none"/>
              </a:ln>
            </p:spPr>
          </p:cxn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/>
          <p:nvPr/>
        </p:nvSpPr>
        <p:spPr>
          <a:xfrm>
            <a:off x="0" y="0"/>
            <a:ext cx="3200400" cy="1836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0" y="0"/>
            <a:ext cx="909900" cy="1836000"/>
          </a:xfrm>
          <a:prstGeom prst="rect">
            <a:avLst/>
          </a:prstGeom>
          <a:solidFill>
            <a:srgbClr val="D2CE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b="26717" l="33108" r="26793" t="5659"/>
          <a:stretch/>
        </p:blipFill>
        <p:spPr>
          <a:xfrm>
            <a:off x="189500" y="108000"/>
            <a:ext cx="1440000" cy="162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" name="Google Shape;70;p14"/>
          <p:cNvGrpSpPr/>
          <p:nvPr/>
        </p:nvGrpSpPr>
        <p:grpSpPr>
          <a:xfrm>
            <a:off x="1729400" y="313076"/>
            <a:ext cx="1421400" cy="294963"/>
            <a:chOff x="1729400" y="313076"/>
            <a:chExt cx="1421400" cy="294963"/>
          </a:xfrm>
        </p:grpSpPr>
        <p:sp>
          <p:nvSpPr>
            <p:cNvPr id="71" name="Google Shape;71;p14"/>
            <p:cNvSpPr txBox="1"/>
            <p:nvPr/>
          </p:nvSpPr>
          <p:spPr>
            <a:xfrm>
              <a:off x="1729400" y="313076"/>
              <a:ext cx="14214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900">
                  <a:solidFill>
                    <a:srgbClr val="2F2F2F"/>
                  </a:solidFill>
                  <a:latin typeface="Spartan"/>
                  <a:ea typeface="Spartan"/>
                  <a:cs typeface="Spartan"/>
                  <a:sym typeface="Spartan"/>
                </a:rPr>
                <a:t>Gertrude Marquardt</a:t>
              </a:r>
              <a:endParaRPr b="1" sz="900">
                <a:solidFill>
                  <a:srgbClr val="2F2F2F"/>
                </a:solidFill>
                <a:latin typeface="Spartan"/>
                <a:ea typeface="Spartan"/>
                <a:cs typeface="Spartan"/>
                <a:sym typeface="Spartan"/>
              </a:endParaRPr>
            </a:p>
          </p:txBody>
        </p:sp>
        <p:sp>
          <p:nvSpPr>
            <p:cNvPr id="72" name="Google Shape;72;p14"/>
            <p:cNvSpPr txBox="1"/>
            <p:nvPr/>
          </p:nvSpPr>
          <p:spPr>
            <a:xfrm>
              <a:off x="1729400" y="469439"/>
              <a:ext cx="14214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" sz="900">
                  <a:solidFill>
                    <a:srgbClr val="D2CEC4"/>
                  </a:solidFill>
                  <a:latin typeface="Roboto"/>
                  <a:ea typeface="Roboto"/>
                  <a:cs typeface="Roboto"/>
                  <a:sym typeface="Roboto"/>
                </a:rPr>
                <a:t>Fashion specialist</a:t>
              </a:r>
              <a:endParaRPr sz="900">
                <a:solidFill>
                  <a:srgbClr val="D2CEC4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3" name="Google Shape;73;p14"/>
          <p:cNvSpPr txBox="1"/>
          <p:nvPr/>
        </p:nvSpPr>
        <p:spPr>
          <a:xfrm>
            <a:off x="1729400" y="720632"/>
            <a:ext cx="14214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800">
                <a:solidFill>
                  <a:srgbClr val="D2CEC4"/>
                </a:solidFill>
                <a:latin typeface="Roboto"/>
                <a:ea typeface="Roboto"/>
                <a:cs typeface="Roboto"/>
                <a:sym typeface="Roboto"/>
              </a:rPr>
              <a:t>T   :</a:t>
            </a:r>
            <a:r>
              <a:rPr lang="ru" sz="800">
                <a:solidFill>
                  <a:srgbClr val="D2CEC4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ru" sz="8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rPr>
              <a:t>+1 012-345-6789</a:t>
            </a:r>
            <a:endParaRPr sz="800">
              <a:solidFill>
                <a:srgbClr val="2F2F2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ru" sz="800">
                <a:solidFill>
                  <a:srgbClr val="D2CEC4"/>
                </a:solidFill>
                <a:latin typeface="Roboto"/>
                <a:ea typeface="Roboto"/>
                <a:cs typeface="Roboto"/>
                <a:sym typeface="Roboto"/>
              </a:rPr>
              <a:t>M  :</a:t>
            </a:r>
            <a:r>
              <a:rPr lang="ru" sz="800">
                <a:solidFill>
                  <a:srgbClr val="D2CEC4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ru" sz="8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rPr>
              <a:t>example@mail.com</a:t>
            </a:r>
            <a:endParaRPr sz="800">
              <a:solidFill>
                <a:srgbClr val="2F2F2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800">
                <a:solidFill>
                  <a:srgbClr val="D2CEC4"/>
                </a:solidFill>
                <a:latin typeface="Roboto"/>
                <a:ea typeface="Roboto"/>
                <a:cs typeface="Roboto"/>
                <a:sym typeface="Roboto"/>
              </a:rPr>
              <a:t>S   :</a:t>
            </a:r>
            <a:r>
              <a:rPr lang="ru" sz="800">
                <a:solidFill>
                  <a:srgbClr val="D2CEC4"/>
                </a:solidFill>
                <a:latin typeface="Roboto"/>
                <a:ea typeface="Roboto"/>
                <a:cs typeface="Roboto"/>
                <a:sym typeface="Roboto"/>
              </a:rPr>
              <a:t>   </a:t>
            </a:r>
            <a:r>
              <a:rPr lang="ru" sz="8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rPr>
              <a:t>example.com</a:t>
            </a:r>
            <a:endParaRPr sz="800">
              <a:solidFill>
                <a:srgbClr val="2F2F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1729400" y="1252024"/>
            <a:ext cx="1421400" cy="27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rPr>
              <a:t>5703 Rippin Crescent Apt.</a:t>
            </a:r>
            <a:endParaRPr sz="800">
              <a:solidFill>
                <a:srgbClr val="2F2F2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F2F2F"/>
                </a:solidFill>
                <a:latin typeface="Roboto"/>
                <a:ea typeface="Roboto"/>
                <a:cs typeface="Roboto"/>
                <a:sym typeface="Roboto"/>
              </a:rPr>
              <a:t>85, New Tremaine</a:t>
            </a:r>
            <a:endParaRPr sz="800">
              <a:solidFill>
                <a:srgbClr val="2F2F2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