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aeed1526d_0_7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aeed1526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5781" l="5191" r="18571" t="25046"/>
          <a:stretch/>
        </p:blipFill>
        <p:spPr>
          <a:xfrm>
            <a:off x="-1" y="-1"/>
            <a:ext cx="3200401" cy="1836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5" y="-150"/>
            <a:ext cx="3200400" cy="1836000"/>
          </a:xfrm>
          <a:prstGeom prst="rect">
            <a:avLst/>
          </a:prstGeom>
          <a:solidFill>
            <a:srgbClr val="2A1102">
              <a:alpha val="350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31652" y="550395"/>
            <a:ext cx="2572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F1E280"/>
                </a:solidFill>
                <a:latin typeface="Spartan"/>
                <a:ea typeface="Spartan"/>
                <a:cs typeface="Spartan"/>
                <a:sym typeface="Spartan"/>
              </a:rPr>
              <a:t>Fashion</a:t>
            </a:r>
            <a:endParaRPr sz="3800">
              <a:solidFill>
                <a:srgbClr val="F1E28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02850" y="1072831"/>
            <a:ext cx="1994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Business card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B6A9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4"/>
          <p:cNvGrpSpPr/>
          <p:nvPr/>
        </p:nvGrpSpPr>
        <p:grpSpPr>
          <a:xfrm>
            <a:off x="313800" y="206899"/>
            <a:ext cx="2572800" cy="1422203"/>
            <a:chOff x="313800" y="251520"/>
            <a:chExt cx="2572800" cy="1422203"/>
          </a:xfrm>
        </p:grpSpPr>
        <p:sp>
          <p:nvSpPr>
            <p:cNvPr id="64" name="Google Shape;64;p14"/>
            <p:cNvSpPr txBox="1"/>
            <p:nvPr/>
          </p:nvSpPr>
          <p:spPr>
            <a:xfrm>
              <a:off x="313800" y="251520"/>
              <a:ext cx="2572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846656"/>
                  </a:solidFill>
                  <a:latin typeface="Spartan"/>
                  <a:ea typeface="Spartan"/>
                  <a:cs typeface="Spartan"/>
                  <a:sym typeface="Spartan"/>
                </a:rPr>
                <a:t>Fabiola Mueller</a:t>
              </a:r>
              <a:endParaRPr sz="2100">
                <a:solidFill>
                  <a:srgbClr val="846656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717650" y="589836"/>
              <a:ext cx="1765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Chief Specialist</a:t>
              </a:r>
              <a:endPara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594450" y="1019050"/>
              <a:ext cx="10686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T:</a:t>
              </a: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+1 012-345-6789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F:</a:t>
              </a: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+1 987-654-3210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1722125" y="1019050"/>
              <a:ext cx="10686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M:</a:t>
              </a: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example@mail.com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S:</a:t>
              </a: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example.com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937950" y="1402823"/>
              <a:ext cx="1324500" cy="2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A: </a:t>
              </a: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5703 Rippin Crescent Apt.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85, New Tremaine</a:t>
              </a:r>
              <a:endParaRPr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