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Playpen Sans SemiBold"/>
      <p:regular r:id="rId7"/>
      <p:bold r:id="rId8"/>
    </p:embeddedFont>
    <p:embeddedFont>
      <p:font typeface="Playpen Sans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PlaypenSans-bold.fntdata"/><Relationship Id="rId9" Type="http://schemas.openxmlformats.org/officeDocument/2006/relationships/font" Target="fonts/Play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penSansSemiBold-regular.fntdata"/><Relationship Id="rId8" Type="http://schemas.openxmlformats.org/officeDocument/2006/relationships/font" Target="fonts/PlaypenSa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png 1.png"/>
          <p:cNvPicPr preferRelativeResize="0"/>
          <p:nvPr/>
        </p:nvPicPr>
        <p:blipFill rotWithShape="1">
          <a:blip r:embed="rId3">
            <a:alphaModFix/>
          </a:blip>
          <a:srcRect b="13194" l="0" r="0" t="0"/>
          <a:stretch/>
        </p:blipFill>
        <p:spPr>
          <a:xfrm>
            <a:off x="2904026" y="2052769"/>
            <a:ext cx="4883949" cy="35047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flipH="1">
            <a:off x="4332600" y="5401825"/>
            <a:ext cx="2026800" cy="641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 flipH="1">
            <a:off x="4462200" y="6173463"/>
            <a:ext cx="176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latin typeface="Playpen Sans SemiBold"/>
                <a:ea typeface="Playpen Sans SemiBold"/>
                <a:cs typeface="Playpen Sans SemiBold"/>
                <a:sym typeface="Playpen Sans SemiBold"/>
              </a:rPr>
              <a:t>Me</a:t>
            </a:r>
            <a:endParaRPr sz="2400">
              <a:latin typeface="Playpen Sans SemiBold"/>
              <a:ea typeface="Playpen Sans SemiBold"/>
              <a:cs typeface="Playpen Sans SemiBold"/>
              <a:sym typeface="Playpen Sans SemiBold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247905" y="565175"/>
            <a:ext cx="10196190" cy="6562479"/>
            <a:chOff x="218575" y="565175"/>
            <a:chExt cx="10196190" cy="6562479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218575" y="565175"/>
              <a:ext cx="4016265" cy="6562479"/>
              <a:chOff x="218575" y="565175"/>
              <a:chExt cx="4016265" cy="6562479"/>
            </a:xfrm>
          </p:grpSpPr>
          <p:grpSp>
            <p:nvGrpSpPr>
              <p:cNvPr id="59" name="Google Shape;59;p13"/>
              <p:cNvGrpSpPr/>
              <p:nvPr/>
            </p:nvGrpSpPr>
            <p:grpSpPr>
              <a:xfrm>
                <a:off x="218575" y="565175"/>
                <a:ext cx="3355100" cy="2843200"/>
                <a:chOff x="218575" y="565175"/>
                <a:chExt cx="3355100" cy="2843200"/>
              </a:xfrm>
            </p:grpSpPr>
            <p:grpSp>
              <p:nvGrpSpPr>
                <p:cNvPr id="60" name="Google Shape;60;p13"/>
                <p:cNvGrpSpPr/>
                <p:nvPr/>
              </p:nvGrpSpPr>
              <p:grpSpPr>
                <a:xfrm>
                  <a:off x="218575" y="565175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61" name="Google Shape;61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2" name="Google Shape;62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Great-Grandmother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218575" y="2433986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64" name="Google Shape;64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5" name="Google Shape;65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Great-Grandfather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grpSp>
              <p:nvGrpSpPr>
                <p:cNvPr id="66" name="Google Shape;66;p13"/>
                <p:cNvGrpSpPr/>
                <p:nvPr/>
              </p:nvGrpSpPr>
              <p:grpSpPr>
                <a:xfrm>
                  <a:off x="1806075" y="1486409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67" name="Google Shape;67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" name="Google Shape;68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Grandmother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cxnSp>
              <p:nvCxnSpPr>
                <p:cNvPr id="69" name="Google Shape;69;p13"/>
                <p:cNvCxnSpPr/>
                <p:nvPr/>
              </p:nvCxnSpPr>
              <p:spPr>
                <a:xfrm rot="10800000">
                  <a:off x="2119500" y="889125"/>
                  <a:ext cx="583200" cy="45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70" name="Google Shape;70;p13"/>
                <p:cNvCxnSpPr/>
                <p:nvPr/>
              </p:nvCxnSpPr>
              <p:spPr>
                <a:xfrm flipH="1">
                  <a:off x="2123825" y="2476925"/>
                  <a:ext cx="585300" cy="282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grpSp>
            <p:nvGrpSpPr>
              <p:cNvPr id="71" name="Google Shape;71;p13"/>
              <p:cNvGrpSpPr/>
              <p:nvPr/>
            </p:nvGrpSpPr>
            <p:grpSpPr>
              <a:xfrm>
                <a:off x="218575" y="4284454"/>
                <a:ext cx="3355100" cy="2843200"/>
                <a:chOff x="218575" y="565175"/>
                <a:chExt cx="3355100" cy="2843200"/>
              </a:xfrm>
            </p:grpSpPr>
            <p:grpSp>
              <p:nvGrpSpPr>
                <p:cNvPr id="72" name="Google Shape;72;p13"/>
                <p:cNvGrpSpPr/>
                <p:nvPr/>
              </p:nvGrpSpPr>
              <p:grpSpPr>
                <a:xfrm>
                  <a:off x="218575" y="565175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73" name="Google Shape;73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4" name="Google Shape;74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Great-Grandmother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grpSp>
              <p:nvGrpSpPr>
                <p:cNvPr id="75" name="Google Shape;75;p13"/>
                <p:cNvGrpSpPr/>
                <p:nvPr/>
              </p:nvGrpSpPr>
              <p:grpSpPr>
                <a:xfrm>
                  <a:off x="218575" y="2433986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76" name="Google Shape;76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" name="Google Shape;77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Great-Grandfather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grpSp>
              <p:nvGrpSpPr>
                <p:cNvPr id="78" name="Google Shape;78;p13"/>
                <p:cNvGrpSpPr/>
                <p:nvPr/>
              </p:nvGrpSpPr>
              <p:grpSpPr>
                <a:xfrm>
                  <a:off x="1806075" y="1486409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79" name="Google Shape;79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" name="Google Shape;80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Grandfather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cxnSp>
              <p:nvCxnSpPr>
                <p:cNvPr id="81" name="Google Shape;81;p13"/>
                <p:cNvCxnSpPr/>
                <p:nvPr/>
              </p:nvCxnSpPr>
              <p:spPr>
                <a:xfrm rot="10800000">
                  <a:off x="2119500" y="889125"/>
                  <a:ext cx="583200" cy="45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82" name="Google Shape;82;p13"/>
                <p:cNvCxnSpPr/>
                <p:nvPr/>
              </p:nvCxnSpPr>
              <p:spPr>
                <a:xfrm flipH="1">
                  <a:off x="2123825" y="2476925"/>
                  <a:ext cx="585300" cy="282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grpSp>
            <p:nvGrpSpPr>
              <p:cNvPr id="83" name="Google Shape;83;p13"/>
              <p:cNvGrpSpPr/>
              <p:nvPr/>
            </p:nvGrpSpPr>
            <p:grpSpPr>
              <a:xfrm>
                <a:off x="2467240" y="3350779"/>
                <a:ext cx="1767600" cy="974389"/>
                <a:chOff x="-180435" y="623153"/>
                <a:chExt cx="1767600" cy="974389"/>
              </a:xfrm>
            </p:grpSpPr>
            <p:sp>
              <p:nvSpPr>
                <p:cNvPr id="84" name="Google Shape;84;p13"/>
                <p:cNvSpPr/>
                <p:nvPr/>
              </p:nvSpPr>
              <p:spPr>
                <a:xfrm>
                  <a:off x="-75585" y="623153"/>
                  <a:ext cx="1557900" cy="6414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" name="Google Shape;85;p13"/>
                <p:cNvSpPr txBox="1"/>
                <p:nvPr/>
              </p:nvSpPr>
              <p:spPr>
                <a:xfrm>
                  <a:off x="-180435" y="1228242"/>
                  <a:ext cx="17676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rPr>
                    <a:t>Mother</a:t>
                  </a:r>
                  <a:endParaRPr sz="1200">
                    <a:latin typeface="Playpen Sans SemiBold"/>
                    <a:ea typeface="Playpen Sans SemiBold"/>
                    <a:cs typeface="Playpen Sans SemiBold"/>
                    <a:sym typeface="Playpen Sans SemiBold"/>
                  </a:endParaRPr>
                </a:p>
              </p:txBody>
            </p:sp>
          </p:grpSp>
          <p:cxnSp>
            <p:nvCxnSpPr>
              <p:cNvPr id="86" name="Google Shape;86;p13"/>
              <p:cNvCxnSpPr/>
              <p:nvPr/>
            </p:nvCxnSpPr>
            <p:spPr>
              <a:xfrm rot="10800000">
                <a:off x="3161975" y="2524475"/>
                <a:ext cx="198600" cy="612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87" name="Google Shape;87;p13"/>
              <p:cNvCxnSpPr/>
              <p:nvPr/>
            </p:nvCxnSpPr>
            <p:spPr>
              <a:xfrm flipH="1">
                <a:off x="3161375" y="4410425"/>
                <a:ext cx="203700" cy="613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88" name="Google Shape;88;p13"/>
            <p:cNvGrpSpPr/>
            <p:nvPr/>
          </p:nvGrpSpPr>
          <p:grpSpPr>
            <a:xfrm flipH="1">
              <a:off x="6398500" y="565175"/>
              <a:ext cx="4016265" cy="6562479"/>
              <a:chOff x="218575" y="565175"/>
              <a:chExt cx="4016265" cy="6562479"/>
            </a:xfrm>
          </p:grpSpPr>
          <p:grpSp>
            <p:nvGrpSpPr>
              <p:cNvPr id="89" name="Google Shape;89;p13"/>
              <p:cNvGrpSpPr/>
              <p:nvPr/>
            </p:nvGrpSpPr>
            <p:grpSpPr>
              <a:xfrm>
                <a:off x="218575" y="565175"/>
                <a:ext cx="3355100" cy="2843200"/>
                <a:chOff x="218575" y="565175"/>
                <a:chExt cx="3355100" cy="2843200"/>
              </a:xfrm>
            </p:grpSpPr>
            <p:grpSp>
              <p:nvGrpSpPr>
                <p:cNvPr id="90" name="Google Shape;90;p13"/>
                <p:cNvGrpSpPr/>
                <p:nvPr/>
              </p:nvGrpSpPr>
              <p:grpSpPr>
                <a:xfrm>
                  <a:off x="218575" y="565175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91" name="Google Shape;91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" name="Google Shape;92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Great-Grandmother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grpSp>
              <p:nvGrpSpPr>
                <p:cNvPr id="93" name="Google Shape;93;p13"/>
                <p:cNvGrpSpPr/>
                <p:nvPr/>
              </p:nvGrpSpPr>
              <p:grpSpPr>
                <a:xfrm>
                  <a:off x="218575" y="2433986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94" name="Google Shape;94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" name="Google Shape;95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Great-Grandfather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grpSp>
              <p:nvGrpSpPr>
                <p:cNvPr id="96" name="Google Shape;96;p13"/>
                <p:cNvGrpSpPr/>
                <p:nvPr/>
              </p:nvGrpSpPr>
              <p:grpSpPr>
                <a:xfrm>
                  <a:off x="1806075" y="1486409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97" name="Google Shape;97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" name="Google Shape;98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Grandmother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cxnSp>
              <p:nvCxnSpPr>
                <p:cNvPr id="99" name="Google Shape;99;p13"/>
                <p:cNvCxnSpPr/>
                <p:nvPr/>
              </p:nvCxnSpPr>
              <p:spPr>
                <a:xfrm rot="10800000">
                  <a:off x="2119500" y="889125"/>
                  <a:ext cx="583200" cy="45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100" name="Google Shape;100;p13"/>
                <p:cNvCxnSpPr/>
                <p:nvPr/>
              </p:nvCxnSpPr>
              <p:spPr>
                <a:xfrm flipH="1">
                  <a:off x="2123825" y="2476925"/>
                  <a:ext cx="585300" cy="282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grpSp>
            <p:nvGrpSpPr>
              <p:cNvPr id="101" name="Google Shape;101;p13"/>
              <p:cNvGrpSpPr/>
              <p:nvPr/>
            </p:nvGrpSpPr>
            <p:grpSpPr>
              <a:xfrm>
                <a:off x="218575" y="4284454"/>
                <a:ext cx="3355100" cy="2843200"/>
                <a:chOff x="218575" y="565175"/>
                <a:chExt cx="3355100" cy="2843200"/>
              </a:xfrm>
            </p:grpSpPr>
            <p:grpSp>
              <p:nvGrpSpPr>
                <p:cNvPr id="102" name="Google Shape;102;p13"/>
                <p:cNvGrpSpPr/>
                <p:nvPr/>
              </p:nvGrpSpPr>
              <p:grpSpPr>
                <a:xfrm>
                  <a:off x="218575" y="565175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103" name="Google Shape;103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" name="Google Shape;104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Great-Grandmother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grpSp>
              <p:nvGrpSpPr>
                <p:cNvPr id="105" name="Google Shape;105;p13"/>
                <p:cNvGrpSpPr/>
                <p:nvPr/>
              </p:nvGrpSpPr>
              <p:grpSpPr>
                <a:xfrm>
                  <a:off x="218575" y="2433986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106" name="Google Shape;106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" name="Google Shape;107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Great-Grandfather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grpSp>
              <p:nvGrpSpPr>
                <p:cNvPr id="108" name="Google Shape;108;p13"/>
                <p:cNvGrpSpPr/>
                <p:nvPr/>
              </p:nvGrpSpPr>
              <p:grpSpPr>
                <a:xfrm>
                  <a:off x="1806075" y="1486409"/>
                  <a:ext cx="1767600" cy="974389"/>
                  <a:chOff x="218575" y="565175"/>
                  <a:chExt cx="1767600" cy="974389"/>
                </a:xfrm>
              </p:grpSpPr>
              <p:sp>
                <p:nvSpPr>
                  <p:cNvPr id="109" name="Google Shape;109;p13"/>
                  <p:cNvSpPr/>
                  <p:nvPr/>
                </p:nvSpPr>
                <p:spPr>
                  <a:xfrm>
                    <a:off x="323375" y="565175"/>
                    <a:ext cx="1557900" cy="641400"/>
                  </a:xfrm>
                  <a:prstGeom prst="roundRect">
                    <a:avLst>
                      <a:gd fmla="val 50000" name="adj"/>
                    </a:avLst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" name="Google Shape;110;p13"/>
                  <p:cNvSpPr txBox="1"/>
                  <p:nvPr/>
                </p:nvSpPr>
                <p:spPr>
                  <a:xfrm>
                    <a:off x="218575" y="1170264"/>
                    <a:ext cx="17676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latin typeface="Playpen Sans SemiBold"/>
                        <a:ea typeface="Playpen Sans SemiBold"/>
                        <a:cs typeface="Playpen Sans SemiBold"/>
                        <a:sym typeface="Playpen Sans SemiBold"/>
                      </a:rPr>
                      <a:t>Grandfather</a:t>
                    </a:r>
                    <a:endParaRPr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endParaRPr>
                  </a:p>
                </p:txBody>
              </p:sp>
            </p:grpSp>
            <p:cxnSp>
              <p:nvCxnSpPr>
                <p:cNvPr id="111" name="Google Shape;111;p13"/>
                <p:cNvCxnSpPr/>
                <p:nvPr/>
              </p:nvCxnSpPr>
              <p:spPr>
                <a:xfrm rot="10800000">
                  <a:off x="2119500" y="889125"/>
                  <a:ext cx="583200" cy="45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112" name="Google Shape;112;p13"/>
                <p:cNvCxnSpPr/>
                <p:nvPr/>
              </p:nvCxnSpPr>
              <p:spPr>
                <a:xfrm flipH="1">
                  <a:off x="2123825" y="2476925"/>
                  <a:ext cx="585300" cy="282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grpSp>
            <p:nvGrpSpPr>
              <p:cNvPr id="113" name="Google Shape;113;p13"/>
              <p:cNvGrpSpPr/>
              <p:nvPr/>
            </p:nvGrpSpPr>
            <p:grpSpPr>
              <a:xfrm>
                <a:off x="2467240" y="3350779"/>
                <a:ext cx="1767600" cy="974389"/>
                <a:chOff x="-180435" y="623153"/>
                <a:chExt cx="1767600" cy="974389"/>
              </a:xfrm>
            </p:grpSpPr>
            <p:sp>
              <p:nvSpPr>
                <p:cNvPr id="114" name="Google Shape;114;p13"/>
                <p:cNvSpPr/>
                <p:nvPr/>
              </p:nvSpPr>
              <p:spPr>
                <a:xfrm>
                  <a:off x="-75585" y="623153"/>
                  <a:ext cx="1557900" cy="6414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" name="Google Shape;115;p13"/>
                <p:cNvSpPr txBox="1"/>
                <p:nvPr/>
              </p:nvSpPr>
              <p:spPr>
                <a:xfrm>
                  <a:off x="-180435" y="1228242"/>
                  <a:ext cx="17676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latin typeface="Playpen Sans SemiBold"/>
                      <a:ea typeface="Playpen Sans SemiBold"/>
                      <a:cs typeface="Playpen Sans SemiBold"/>
                      <a:sym typeface="Playpen Sans SemiBold"/>
                    </a:rPr>
                    <a:t>Father</a:t>
                  </a:r>
                  <a:endParaRPr sz="1200">
                    <a:latin typeface="Playpen Sans SemiBold"/>
                    <a:ea typeface="Playpen Sans SemiBold"/>
                    <a:cs typeface="Playpen Sans SemiBold"/>
                    <a:sym typeface="Playpen Sans SemiBold"/>
                  </a:endParaRPr>
                </a:p>
              </p:txBody>
            </p:sp>
          </p:grpSp>
          <p:cxnSp>
            <p:nvCxnSpPr>
              <p:cNvPr id="116" name="Google Shape;116;p13"/>
              <p:cNvCxnSpPr/>
              <p:nvPr/>
            </p:nvCxnSpPr>
            <p:spPr>
              <a:xfrm rot="10800000">
                <a:off x="3161975" y="2524475"/>
                <a:ext cx="198600" cy="612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17" name="Google Shape;117;p13"/>
              <p:cNvCxnSpPr/>
              <p:nvPr/>
            </p:nvCxnSpPr>
            <p:spPr>
              <a:xfrm flipH="1">
                <a:off x="3161375" y="4410425"/>
                <a:ext cx="203700" cy="613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sp>
        <p:nvSpPr>
          <p:cNvPr id="118" name="Google Shape;118;p13"/>
          <p:cNvSpPr txBox="1"/>
          <p:nvPr/>
        </p:nvSpPr>
        <p:spPr>
          <a:xfrm>
            <a:off x="3822000" y="1300125"/>
            <a:ext cx="3048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chemeClr val="dk1"/>
                </a:solidFill>
                <a:latin typeface="Playpen Sans"/>
                <a:ea typeface="Playpen Sans"/>
                <a:cs typeface="Playpen Sans"/>
                <a:sym typeface="Playpen Sans"/>
              </a:rPr>
              <a:t>My Family </a:t>
            </a:r>
            <a:endParaRPr b="1" sz="2800">
              <a:solidFill>
                <a:schemeClr val="dk1"/>
              </a:solidFill>
              <a:latin typeface="Playpen Sans"/>
              <a:ea typeface="Playpen Sans"/>
              <a:cs typeface="Playpen Sans"/>
              <a:sym typeface="Play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chemeClr val="dk1"/>
                </a:solidFill>
                <a:latin typeface="Playpen Sans"/>
                <a:ea typeface="Playpen Sans"/>
                <a:cs typeface="Playpen Sans"/>
                <a:sym typeface="Playpen Sans"/>
              </a:rPr>
              <a:t>Tree</a:t>
            </a:r>
            <a:endParaRPr b="1" sz="2800">
              <a:solidFill>
                <a:schemeClr val="dk1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