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Comfortaa SemiBold"/>
      <p:regular r:id="rId25"/>
      <p:bold r:id="rId26"/>
    </p:embeddedFont>
    <p:embeddedFont>
      <p:font typeface="Boogaloo"/>
      <p:regular r:id="rId27"/>
    </p:embeddedFont>
    <p:embeddedFont>
      <p:font typeface="Comfortaa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omfortaaSemiBold-bold.fntdata"/><Relationship Id="rId25" Type="http://schemas.openxmlformats.org/officeDocument/2006/relationships/font" Target="fonts/ComfortaaSemiBold-regular.fntdata"/><Relationship Id="rId28" Type="http://schemas.openxmlformats.org/officeDocument/2006/relationships/font" Target="fonts/Comfortaa-regular.fntdata"/><Relationship Id="rId27" Type="http://schemas.openxmlformats.org/officeDocument/2006/relationships/font" Target="fonts/Boogalo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omforta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350d12de55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350d12de55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55c826d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355c826d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355c826d9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355c826d9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355c826d98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355c826d9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355c826d98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355c826d98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355c826d98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355c826d98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355c826d98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355c826d98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355c826d98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355c826d98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355c826d98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355c826d98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355c826d98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355c826d98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50d12de5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50d12de5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355c826d98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3355c826d98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350d12de55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350d12de5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50d12de55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50d12de5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50d12de5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50d12de5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350d12de55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350d12de55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50d12de55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350d12de55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50d12de55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350d12de55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50d12de55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50d12de55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0" Type="http://schemas.openxmlformats.org/officeDocument/2006/relationships/image" Target="../media/image4.png"/><Relationship Id="rId9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9.jpg"/><Relationship Id="rId13" Type="http://schemas.openxmlformats.org/officeDocument/2006/relationships/image" Target="../media/image15.jp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5" Type="http://schemas.openxmlformats.org/officeDocument/2006/relationships/image" Target="../media/image25.jpg"/><Relationship Id="rId14" Type="http://schemas.openxmlformats.org/officeDocument/2006/relationships/image" Target="../media/image19.jpg"/><Relationship Id="rId17" Type="http://schemas.openxmlformats.org/officeDocument/2006/relationships/image" Target="../media/image12.jpg"/><Relationship Id="rId16" Type="http://schemas.openxmlformats.org/officeDocument/2006/relationships/image" Target="../media/image21.jp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7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7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jpg"/><Relationship Id="rId10" Type="http://schemas.openxmlformats.org/officeDocument/2006/relationships/image" Target="../media/image8.png"/><Relationship Id="rId13" Type="http://schemas.openxmlformats.org/officeDocument/2006/relationships/image" Target="../media/image26.png"/><Relationship Id="rId1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2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7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3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58" name="Google Shape;58;p13"/>
            <p:cNvPicPr preferRelativeResize="0"/>
            <p:nvPr/>
          </p:nvPicPr>
          <p:blipFill rotWithShape="1">
            <a:blip r:embed="rId6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 rotWithShape="1">
            <a:blip r:embed="rId7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744950" y="243153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13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01/20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301388" y="1477480"/>
            <a:ext cx="39375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3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Family Tree</a:t>
            </a:r>
            <a:endParaRPr sz="73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63" name="Google Shape;63;p13"/>
          <p:cNvGrpSpPr/>
          <p:nvPr/>
        </p:nvGrpSpPr>
        <p:grpSpPr>
          <a:xfrm>
            <a:off x="499125" y="2603636"/>
            <a:ext cx="3552826" cy="855841"/>
            <a:chOff x="499125" y="2603636"/>
            <a:chExt cx="3552826" cy="855841"/>
          </a:xfrm>
        </p:grpSpPr>
        <p:pic>
          <p:nvPicPr>
            <p:cNvPr id="64" name="Google Shape;64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9125" y="2603636"/>
              <a:ext cx="3552826" cy="855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3"/>
            <p:cNvSpPr txBox="1"/>
            <p:nvPr/>
          </p:nvSpPr>
          <p:spPr>
            <a:xfrm>
              <a:off x="889325" y="2762575"/>
              <a:ext cx="27615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Your Amazing Presentation </a:t>
              </a:r>
              <a:endParaRPr sz="12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Starts Here</a:t>
              </a:r>
              <a:endParaRPr sz="12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grpSp>
        <p:nvGrpSpPr>
          <p:cNvPr id="66" name="Google Shape;66;p13"/>
          <p:cNvGrpSpPr/>
          <p:nvPr/>
        </p:nvGrpSpPr>
        <p:grpSpPr>
          <a:xfrm>
            <a:off x="4260742" y="523283"/>
            <a:ext cx="4666389" cy="4482667"/>
            <a:chOff x="10433416" y="379559"/>
            <a:chExt cx="4815675" cy="4626075"/>
          </a:xfrm>
        </p:grpSpPr>
        <p:pic>
          <p:nvPicPr>
            <p:cNvPr id="67" name="Google Shape;67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433416" y="379559"/>
              <a:ext cx="4815675" cy="46260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" name="Google Shape;68;p13"/>
            <p:cNvGrpSpPr/>
            <p:nvPr/>
          </p:nvGrpSpPr>
          <p:grpSpPr>
            <a:xfrm>
              <a:off x="10714104" y="945050"/>
              <a:ext cx="4470424" cy="3396379"/>
              <a:chOff x="10714104" y="945050"/>
              <a:chExt cx="4470424" cy="3396379"/>
            </a:xfrm>
          </p:grpSpPr>
          <p:sp>
            <p:nvSpPr>
              <p:cNvPr id="69" name="Google Shape;69;p13"/>
              <p:cNvSpPr/>
              <p:nvPr/>
            </p:nvSpPr>
            <p:spPr>
              <a:xfrm>
                <a:off x="12806914" y="2463853"/>
                <a:ext cx="145800" cy="1458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70" name="Google Shape;70;p13"/>
              <p:cNvCxnSpPr>
                <a:stCxn id="69" idx="6"/>
              </p:cNvCxnSpPr>
              <p:nvPr/>
            </p:nvCxnSpPr>
            <p:spPr>
              <a:xfrm>
                <a:off x="12952714" y="2536753"/>
                <a:ext cx="836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8484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" name="Google Shape;71;p13"/>
              <p:cNvCxnSpPr>
                <a:stCxn id="69" idx="2"/>
              </p:cNvCxnSpPr>
              <p:nvPr/>
            </p:nvCxnSpPr>
            <p:spPr>
              <a:xfrm rot="10800000">
                <a:off x="11954314" y="2536753"/>
                <a:ext cx="8526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8484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2" name="Google Shape;72;p13"/>
              <p:cNvCxnSpPr>
                <a:stCxn id="69" idx="4"/>
              </p:cNvCxnSpPr>
              <p:nvPr/>
            </p:nvCxnSpPr>
            <p:spPr>
              <a:xfrm>
                <a:off x="12879814" y="2609653"/>
                <a:ext cx="0" cy="114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8484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3" name="Google Shape;73;p13"/>
              <p:cNvCxnSpPr>
                <a:stCxn id="74" idx="6"/>
                <a:endCxn id="75" idx="2"/>
              </p:cNvCxnSpPr>
              <p:nvPr/>
            </p:nvCxnSpPr>
            <p:spPr>
              <a:xfrm>
                <a:off x="12522405" y="3754888"/>
                <a:ext cx="721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8484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" name="Google Shape;76;p13"/>
              <p:cNvCxnSpPr/>
              <p:nvPr/>
            </p:nvCxnSpPr>
            <p:spPr>
              <a:xfrm>
                <a:off x="11520078" y="1391451"/>
                <a:ext cx="475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7" name="Google Shape;77;p13"/>
              <p:cNvCxnSpPr/>
              <p:nvPr/>
            </p:nvCxnSpPr>
            <p:spPr>
              <a:xfrm>
                <a:off x="13825389" y="1391451"/>
                <a:ext cx="4803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8" name="Google Shape;78;p13"/>
              <p:cNvCxnSpPr/>
              <p:nvPr/>
            </p:nvCxnSpPr>
            <p:spPr>
              <a:xfrm rot="10800000">
                <a:off x="11729266" y="1390981"/>
                <a:ext cx="0" cy="741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9" name="Google Shape;79;p13"/>
              <p:cNvCxnSpPr/>
              <p:nvPr/>
            </p:nvCxnSpPr>
            <p:spPr>
              <a:xfrm rot="10800000">
                <a:off x="14045725" y="1391025"/>
                <a:ext cx="0" cy="740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74" name="Google Shape;74;p13"/>
              <p:cNvSpPr/>
              <p:nvPr/>
            </p:nvSpPr>
            <p:spPr>
              <a:xfrm>
                <a:off x="11842005" y="3308488"/>
                <a:ext cx="680400" cy="892800"/>
              </a:xfrm>
              <a:prstGeom prst="ellipse">
                <a:avLst/>
              </a:prstGeom>
              <a:solidFill>
                <a:srgbClr val="F2E5DB"/>
              </a:solidFill>
              <a:ln cap="flat" cmpd="sng" w="19050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13"/>
              <p:cNvSpPr/>
              <p:nvPr/>
            </p:nvSpPr>
            <p:spPr>
              <a:xfrm>
                <a:off x="10839678" y="945050"/>
                <a:ext cx="680400" cy="892800"/>
              </a:xfrm>
              <a:prstGeom prst="ellipse">
                <a:avLst/>
              </a:prstGeom>
              <a:solidFill>
                <a:srgbClr val="F2E5DB"/>
              </a:solidFill>
              <a:ln cap="flat" cmpd="sng" w="19050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13"/>
              <p:cNvSpPr/>
              <p:nvPr/>
            </p:nvSpPr>
            <p:spPr>
              <a:xfrm>
                <a:off x="11994848" y="945050"/>
                <a:ext cx="680400" cy="892800"/>
              </a:xfrm>
              <a:prstGeom prst="ellipse">
                <a:avLst/>
              </a:prstGeom>
              <a:solidFill>
                <a:srgbClr val="F2E5DB"/>
              </a:solidFill>
              <a:ln cap="flat" cmpd="sng" w="19050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13144989" y="945050"/>
                <a:ext cx="680400" cy="892800"/>
              </a:xfrm>
              <a:prstGeom prst="ellipse">
                <a:avLst/>
              </a:prstGeom>
              <a:solidFill>
                <a:srgbClr val="F2E5DB"/>
              </a:solidFill>
              <a:ln cap="flat" cmpd="sng" w="19050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14305670" y="945050"/>
                <a:ext cx="680400" cy="892800"/>
              </a:xfrm>
              <a:prstGeom prst="ellipse">
                <a:avLst/>
              </a:prstGeom>
              <a:solidFill>
                <a:srgbClr val="F2E5DB"/>
              </a:solidFill>
              <a:ln cap="flat" cmpd="sng" w="19050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3"/>
              <p:cNvSpPr/>
              <p:nvPr/>
            </p:nvSpPr>
            <p:spPr>
              <a:xfrm>
                <a:off x="11389084" y="2126763"/>
                <a:ext cx="680400" cy="892800"/>
              </a:xfrm>
              <a:prstGeom prst="ellipse">
                <a:avLst/>
              </a:prstGeom>
              <a:solidFill>
                <a:srgbClr val="F2E5DB"/>
              </a:solidFill>
              <a:ln cap="flat" cmpd="sng" w="19050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>
                <a:off x="13705534" y="2126763"/>
                <a:ext cx="680400" cy="892800"/>
              </a:xfrm>
              <a:prstGeom prst="ellipse">
                <a:avLst/>
              </a:prstGeom>
              <a:solidFill>
                <a:srgbClr val="F2E5DB"/>
              </a:solidFill>
              <a:ln cap="flat" cmpd="sng" w="19050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13"/>
              <p:cNvSpPr/>
              <p:nvPr/>
            </p:nvSpPr>
            <p:spPr>
              <a:xfrm>
                <a:off x="13244245" y="3308488"/>
                <a:ext cx="680400" cy="892800"/>
              </a:xfrm>
              <a:prstGeom prst="ellipse">
                <a:avLst/>
              </a:prstGeom>
              <a:solidFill>
                <a:srgbClr val="F2E5DB"/>
              </a:solidFill>
              <a:ln cap="flat" cmpd="sng" w="19050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7" name="Google Shape;87;p13"/>
              <p:cNvGrpSpPr/>
              <p:nvPr/>
            </p:nvGrpSpPr>
            <p:grpSpPr>
              <a:xfrm>
                <a:off x="11716431" y="4030207"/>
                <a:ext cx="931549" cy="311222"/>
                <a:chOff x="6874900" y="2882800"/>
                <a:chExt cx="1110176" cy="370900"/>
              </a:xfrm>
            </p:grpSpPr>
            <p:pic>
              <p:nvPicPr>
                <p:cNvPr id="88" name="Google Shape;88;p1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874900" y="2882800"/>
                  <a:ext cx="1110176" cy="37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9" name="Google Shape;89;p13"/>
                <p:cNvSpPr txBox="1"/>
                <p:nvPr/>
              </p:nvSpPr>
              <p:spPr>
                <a:xfrm>
                  <a:off x="7078709" y="2952956"/>
                  <a:ext cx="702600" cy="17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900">
                      <a:solidFill>
                        <a:srgbClr val="484849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It's Me</a:t>
                  </a:r>
                  <a:endParaRPr sz="8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endParaRPr>
                </a:p>
              </p:txBody>
            </p:sp>
          </p:grpSp>
          <p:grpSp>
            <p:nvGrpSpPr>
              <p:cNvPr id="90" name="Google Shape;90;p13"/>
              <p:cNvGrpSpPr/>
              <p:nvPr/>
            </p:nvGrpSpPr>
            <p:grpSpPr>
              <a:xfrm>
                <a:off x="13118670" y="4030207"/>
                <a:ext cx="931549" cy="311222"/>
                <a:chOff x="6874900" y="2882800"/>
                <a:chExt cx="1110176" cy="370900"/>
              </a:xfrm>
            </p:grpSpPr>
            <p:pic>
              <p:nvPicPr>
                <p:cNvPr id="91" name="Google Shape;91;p1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874900" y="2882800"/>
                  <a:ext cx="1110176" cy="37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oogle Shape;92;p13"/>
                <p:cNvSpPr txBox="1"/>
                <p:nvPr/>
              </p:nvSpPr>
              <p:spPr>
                <a:xfrm>
                  <a:off x="7035836" y="2952956"/>
                  <a:ext cx="788400" cy="17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900">
                      <a:solidFill>
                        <a:srgbClr val="484849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Brother</a:t>
                  </a:r>
                  <a:endParaRPr sz="8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endParaRPr>
                </a:p>
              </p:txBody>
            </p:sp>
          </p:grpSp>
          <p:grpSp>
            <p:nvGrpSpPr>
              <p:cNvPr id="93" name="Google Shape;93;p13"/>
              <p:cNvGrpSpPr/>
              <p:nvPr/>
            </p:nvGrpSpPr>
            <p:grpSpPr>
              <a:xfrm>
                <a:off x="11263510" y="2854982"/>
                <a:ext cx="931549" cy="311222"/>
                <a:chOff x="6874900" y="2882800"/>
                <a:chExt cx="1110176" cy="370900"/>
              </a:xfrm>
            </p:grpSpPr>
            <p:pic>
              <p:nvPicPr>
                <p:cNvPr id="94" name="Google Shape;94;p1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874900" y="2882800"/>
                  <a:ext cx="1110176" cy="37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5" name="Google Shape;95;p13"/>
                <p:cNvSpPr txBox="1"/>
                <p:nvPr/>
              </p:nvSpPr>
              <p:spPr>
                <a:xfrm>
                  <a:off x="7139438" y="2952959"/>
                  <a:ext cx="581100" cy="17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900">
                      <a:solidFill>
                        <a:srgbClr val="484849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Dad</a:t>
                  </a:r>
                  <a:endParaRPr sz="8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endParaRPr>
                </a:p>
              </p:txBody>
            </p:sp>
          </p:grpSp>
          <p:grpSp>
            <p:nvGrpSpPr>
              <p:cNvPr id="96" name="Google Shape;96;p13"/>
              <p:cNvGrpSpPr/>
              <p:nvPr/>
            </p:nvGrpSpPr>
            <p:grpSpPr>
              <a:xfrm>
                <a:off x="13579960" y="2854982"/>
                <a:ext cx="931549" cy="311222"/>
                <a:chOff x="6874900" y="2882800"/>
                <a:chExt cx="1110176" cy="370900"/>
              </a:xfrm>
            </p:grpSpPr>
            <p:pic>
              <p:nvPicPr>
                <p:cNvPr id="97" name="Google Shape;97;p1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874900" y="2882800"/>
                  <a:ext cx="1110176" cy="37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Google Shape;98;p13"/>
                <p:cNvSpPr txBox="1"/>
                <p:nvPr/>
              </p:nvSpPr>
              <p:spPr>
                <a:xfrm>
                  <a:off x="7139438" y="2952959"/>
                  <a:ext cx="581100" cy="17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900">
                      <a:solidFill>
                        <a:srgbClr val="484849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Mom</a:t>
                  </a:r>
                  <a:endParaRPr sz="8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endParaRPr>
                </a:p>
              </p:txBody>
            </p:sp>
          </p:grpSp>
          <p:grpSp>
            <p:nvGrpSpPr>
              <p:cNvPr id="99" name="Google Shape;99;p13"/>
              <p:cNvGrpSpPr/>
              <p:nvPr/>
            </p:nvGrpSpPr>
            <p:grpSpPr>
              <a:xfrm>
                <a:off x="10714104" y="1658897"/>
                <a:ext cx="931549" cy="311222"/>
                <a:chOff x="6874900" y="2882800"/>
                <a:chExt cx="1110176" cy="370900"/>
              </a:xfrm>
            </p:grpSpPr>
            <p:pic>
              <p:nvPicPr>
                <p:cNvPr id="100" name="Google Shape;100;p1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874900" y="2882800"/>
                  <a:ext cx="1110176" cy="37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1" name="Google Shape;101;p13"/>
                <p:cNvSpPr txBox="1"/>
                <p:nvPr/>
              </p:nvSpPr>
              <p:spPr>
                <a:xfrm>
                  <a:off x="7009856" y="2952956"/>
                  <a:ext cx="840300" cy="17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900">
                      <a:solidFill>
                        <a:srgbClr val="484849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Grandpa</a:t>
                  </a:r>
                  <a:endParaRPr sz="8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endParaRPr>
                </a:p>
              </p:txBody>
            </p:sp>
          </p:grpSp>
          <p:grpSp>
            <p:nvGrpSpPr>
              <p:cNvPr id="102" name="Google Shape;102;p13"/>
              <p:cNvGrpSpPr/>
              <p:nvPr/>
            </p:nvGrpSpPr>
            <p:grpSpPr>
              <a:xfrm>
                <a:off x="11796390" y="1658852"/>
                <a:ext cx="1077315" cy="311222"/>
                <a:chOff x="6874900" y="2882800"/>
                <a:chExt cx="1110176" cy="370900"/>
              </a:xfrm>
            </p:grpSpPr>
            <p:pic>
              <p:nvPicPr>
                <p:cNvPr id="103" name="Google Shape;103;p1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874900" y="2882800"/>
                  <a:ext cx="1110176" cy="37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4" name="Google Shape;104;p13"/>
                <p:cNvSpPr txBox="1"/>
                <p:nvPr/>
              </p:nvSpPr>
              <p:spPr>
                <a:xfrm>
                  <a:off x="6943137" y="2952951"/>
                  <a:ext cx="973800" cy="17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900">
                      <a:solidFill>
                        <a:srgbClr val="484849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Grandmother</a:t>
                  </a:r>
                  <a:endParaRPr sz="8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endParaRPr>
                </a:p>
              </p:txBody>
            </p:sp>
          </p:grpSp>
          <p:grpSp>
            <p:nvGrpSpPr>
              <p:cNvPr id="105" name="Google Shape;105;p13"/>
              <p:cNvGrpSpPr/>
              <p:nvPr/>
            </p:nvGrpSpPr>
            <p:grpSpPr>
              <a:xfrm>
                <a:off x="13019415" y="1658897"/>
                <a:ext cx="931549" cy="311222"/>
                <a:chOff x="6874900" y="2882800"/>
                <a:chExt cx="1110176" cy="370900"/>
              </a:xfrm>
            </p:grpSpPr>
            <p:pic>
              <p:nvPicPr>
                <p:cNvPr id="106" name="Google Shape;106;p1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874900" y="2882800"/>
                  <a:ext cx="1110176" cy="37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7" name="Google Shape;107;p13"/>
                <p:cNvSpPr txBox="1"/>
                <p:nvPr/>
              </p:nvSpPr>
              <p:spPr>
                <a:xfrm>
                  <a:off x="7009856" y="2952956"/>
                  <a:ext cx="840300" cy="17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900">
                      <a:solidFill>
                        <a:srgbClr val="484849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Grandpa</a:t>
                  </a:r>
                  <a:endParaRPr sz="8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endParaRPr>
                </a:p>
              </p:txBody>
            </p:sp>
          </p:grpSp>
          <p:grpSp>
            <p:nvGrpSpPr>
              <p:cNvPr id="108" name="Google Shape;108;p13"/>
              <p:cNvGrpSpPr/>
              <p:nvPr/>
            </p:nvGrpSpPr>
            <p:grpSpPr>
              <a:xfrm>
                <a:off x="14107213" y="1658852"/>
                <a:ext cx="1077315" cy="311222"/>
                <a:chOff x="6874900" y="2882800"/>
                <a:chExt cx="1110176" cy="370900"/>
              </a:xfrm>
            </p:grpSpPr>
            <p:pic>
              <p:nvPicPr>
                <p:cNvPr id="109" name="Google Shape;109;p1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6874900" y="2882800"/>
                  <a:ext cx="1110176" cy="37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0" name="Google Shape;110;p13"/>
                <p:cNvSpPr txBox="1"/>
                <p:nvPr/>
              </p:nvSpPr>
              <p:spPr>
                <a:xfrm>
                  <a:off x="6943137" y="2952951"/>
                  <a:ext cx="973800" cy="17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900">
                      <a:solidFill>
                        <a:srgbClr val="484849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Grandmother</a:t>
                  </a:r>
                  <a:endParaRPr sz="8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22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273" name="Google Shape;273;p22"/>
            <p:cNvPicPr preferRelativeResize="0"/>
            <p:nvPr/>
          </p:nvPicPr>
          <p:blipFill rotWithShape="1">
            <a:blip r:embed="rId3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22"/>
            <p:cNvPicPr preferRelativeResize="0"/>
            <p:nvPr/>
          </p:nvPicPr>
          <p:blipFill rotWithShape="1">
            <a:blip r:embed="rId4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6" name="Google Shape;276;p22"/>
          <p:cNvPicPr preferRelativeResize="0"/>
          <p:nvPr/>
        </p:nvPicPr>
        <p:blipFill rotWithShape="1">
          <a:blip r:embed="rId6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2"/>
          <p:cNvPicPr preferRelativeResize="0"/>
          <p:nvPr/>
        </p:nvPicPr>
        <p:blipFill rotWithShape="1">
          <a:blip r:embed="rId7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2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10</a:t>
            </a: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1423825" y="339850"/>
            <a:ext cx="629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0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Example Basic Family Members</a:t>
            </a:r>
            <a:endParaRPr sz="40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81" name="Google Shape;281;p22"/>
          <p:cNvSpPr/>
          <p:nvPr/>
        </p:nvSpPr>
        <p:spPr>
          <a:xfrm>
            <a:off x="3312900" y="2156005"/>
            <a:ext cx="2101500" cy="529200"/>
          </a:xfrm>
          <a:prstGeom prst="roundRect">
            <a:avLst>
              <a:gd fmla="val 50000" name="adj"/>
            </a:avLst>
          </a:prstGeom>
          <a:solidFill>
            <a:srgbClr val="FFF6F1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rPr>
              <a:t>Dad</a:t>
            </a:r>
            <a:endParaRPr b="1" sz="1200">
              <a:solidFill>
                <a:srgbClr val="48484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2" name="Google Shape;282;p22"/>
          <p:cNvSpPr/>
          <p:nvPr/>
        </p:nvSpPr>
        <p:spPr>
          <a:xfrm>
            <a:off x="3312900" y="3469905"/>
            <a:ext cx="2101500" cy="529200"/>
          </a:xfrm>
          <a:prstGeom prst="roundRect">
            <a:avLst>
              <a:gd fmla="val 50000" name="adj"/>
            </a:avLst>
          </a:prstGeom>
          <a:solidFill>
            <a:srgbClr val="EDDFDC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rPr>
              <a:t>Mom</a:t>
            </a:r>
            <a:endParaRPr b="1" sz="1200">
              <a:solidFill>
                <a:srgbClr val="48484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83" name="Google Shape;283;p22"/>
          <p:cNvCxnSpPr>
            <a:stCxn id="281" idx="2"/>
            <a:endCxn id="282" idx="0"/>
          </p:cNvCxnSpPr>
          <p:nvPr/>
        </p:nvCxnSpPr>
        <p:spPr>
          <a:xfrm>
            <a:off x="4363650" y="2685205"/>
            <a:ext cx="0" cy="784800"/>
          </a:xfrm>
          <a:prstGeom prst="straightConnector1">
            <a:avLst/>
          </a:prstGeom>
          <a:noFill/>
          <a:ln cap="flat" cmpd="sng" w="9525">
            <a:solidFill>
              <a:srgbClr val="48484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4" name="Google Shape;284;p22"/>
          <p:cNvSpPr/>
          <p:nvPr/>
        </p:nvSpPr>
        <p:spPr>
          <a:xfrm>
            <a:off x="4280100" y="2998317"/>
            <a:ext cx="167100" cy="167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2"/>
          <p:cNvSpPr/>
          <p:nvPr/>
        </p:nvSpPr>
        <p:spPr>
          <a:xfrm>
            <a:off x="6390625" y="2496492"/>
            <a:ext cx="1661700" cy="529200"/>
          </a:xfrm>
          <a:prstGeom prst="roundRect">
            <a:avLst>
              <a:gd fmla="val 50000" name="adj"/>
            </a:avLst>
          </a:prstGeom>
          <a:solidFill>
            <a:srgbClr val="FFF6F1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rPr>
              <a:t>Me</a:t>
            </a:r>
            <a:endParaRPr b="1" sz="1200">
              <a:solidFill>
                <a:srgbClr val="48484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6390625" y="3124167"/>
            <a:ext cx="1661700" cy="529200"/>
          </a:xfrm>
          <a:prstGeom prst="roundRect">
            <a:avLst>
              <a:gd fmla="val 50000" name="adj"/>
            </a:avLst>
          </a:prstGeom>
          <a:solidFill>
            <a:srgbClr val="EDDFDC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rPr>
              <a:t>Brother</a:t>
            </a:r>
            <a:endParaRPr b="1" sz="1200">
              <a:solidFill>
                <a:srgbClr val="48484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87" name="Google Shape;287;p22"/>
          <p:cNvCxnSpPr/>
          <p:nvPr/>
        </p:nvCxnSpPr>
        <p:spPr>
          <a:xfrm>
            <a:off x="4447200" y="3081867"/>
            <a:ext cx="1196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88" name="Google Shape;288;p22"/>
          <p:cNvGrpSpPr/>
          <p:nvPr/>
        </p:nvGrpSpPr>
        <p:grpSpPr>
          <a:xfrm>
            <a:off x="5652025" y="2763117"/>
            <a:ext cx="738600" cy="637500"/>
            <a:chOff x="4547350" y="2119125"/>
            <a:chExt cx="738600" cy="637500"/>
          </a:xfrm>
        </p:grpSpPr>
        <p:cxnSp>
          <p:nvCxnSpPr>
            <p:cNvPr id="289" name="Google Shape;289;p22"/>
            <p:cNvCxnSpPr/>
            <p:nvPr/>
          </p:nvCxnSpPr>
          <p:spPr>
            <a:xfrm rot="10800000">
              <a:off x="4547350" y="2123225"/>
              <a:ext cx="738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290" name="Google Shape;290;p22"/>
            <p:cNvCxnSpPr/>
            <p:nvPr/>
          </p:nvCxnSpPr>
          <p:spPr>
            <a:xfrm rot="10800000">
              <a:off x="4547650" y="2750900"/>
              <a:ext cx="7383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291" name="Google Shape;291;p22"/>
            <p:cNvCxnSpPr/>
            <p:nvPr/>
          </p:nvCxnSpPr>
          <p:spPr>
            <a:xfrm>
              <a:off x="4547575" y="2119125"/>
              <a:ext cx="0" cy="637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92" name="Google Shape;292;p22"/>
          <p:cNvGrpSpPr/>
          <p:nvPr/>
        </p:nvGrpSpPr>
        <p:grpSpPr>
          <a:xfrm>
            <a:off x="3081575" y="968100"/>
            <a:ext cx="2980850" cy="682800"/>
            <a:chOff x="3081575" y="968100"/>
            <a:chExt cx="2980850" cy="682800"/>
          </a:xfrm>
        </p:grpSpPr>
        <p:pic>
          <p:nvPicPr>
            <p:cNvPr id="293" name="Google Shape;293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081575" y="968100"/>
              <a:ext cx="2980850" cy="68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22"/>
            <p:cNvSpPr txBox="1"/>
            <p:nvPr/>
          </p:nvSpPr>
          <p:spPr>
            <a:xfrm>
              <a:off x="3337175" y="1157425"/>
              <a:ext cx="24696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Simple diagram with labels.</a:t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grpSp>
        <p:nvGrpSpPr>
          <p:cNvPr id="295" name="Google Shape;295;p22"/>
          <p:cNvGrpSpPr/>
          <p:nvPr/>
        </p:nvGrpSpPr>
        <p:grpSpPr>
          <a:xfrm>
            <a:off x="946775" y="1842525"/>
            <a:ext cx="1661700" cy="1156150"/>
            <a:chOff x="946775" y="1808250"/>
            <a:chExt cx="1661700" cy="1156150"/>
          </a:xfrm>
        </p:grpSpPr>
        <p:sp>
          <p:nvSpPr>
            <p:cNvPr id="296" name="Google Shape;296;p22"/>
            <p:cNvSpPr/>
            <p:nvPr/>
          </p:nvSpPr>
          <p:spPr>
            <a:xfrm>
              <a:off x="946775" y="1808250"/>
              <a:ext cx="1661700" cy="5292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Grandpa</a:t>
              </a:r>
              <a:endParaRPr b="1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946775" y="2435200"/>
              <a:ext cx="1661700" cy="529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Grandmother</a:t>
              </a:r>
              <a:endParaRPr b="1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cxnSp>
        <p:nvCxnSpPr>
          <p:cNvPr id="298" name="Google Shape;298;p22"/>
          <p:cNvCxnSpPr>
            <a:stCxn id="281" idx="1"/>
          </p:cNvCxnSpPr>
          <p:nvPr/>
        </p:nvCxnSpPr>
        <p:spPr>
          <a:xfrm rot="10800000">
            <a:off x="2840100" y="2420605"/>
            <a:ext cx="472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99" name="Google Shape;299;p22"/>
          <p:cNvCxnSpPr>
            <a:stCxn id="296" idx="3"/>
            <a:endCxn id="297" idx="3"/>
          </p:cNvCxnSpPr>
          <p:nvPr/>
        </p:nvCxnSpPr>
        <p:spPr>
          <a:xfrm>
            <a:off x="2608475" y="2107125"/>
            <a:ext cx="600" cy="627000"/>
          </a:xfrm>
          <a:prstGeom prst="bentConnector3">
            <a:avLst>
              <a:gd fmla="val 387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00" name="Google Shape;300;p22"/>
          <p:cNvGrpSpPr/>
          <p:nvPr/>
        </p:nvGrpSpPr>
        <p:grpSpPr>
          <a:xfrm>
            <a:off x="946775" y="3156425"/>
            <a:ext cx="1661700" cy="1156150"/>
            <a:chOff x="946775" y="1808250"/>
            <a:chExt cx="1661700" cy="1156150"/>
          </a:xfrm>
        </p:grpSpPr>
        <p:sp>
          <p:nvSpPr>
            <p:cNvPr id="301" name="Google Shape;301;p22"/>
            <p:cNvSpPr/>
            <p:nvPr/>
          </p:nvSpPr>
          <p:spPr>
            <a:xfrm>
              <a:off x="946775" y="1808250"/>
              <a:ext cx="1661700" cy="529200"/>
            </a:xfrm>
            <a:prstGeom prst="roundRect">
              <a:avLst>
                <a:gd fmla="val 50000" name="adj"/>
              </a:avLst>
            </a:prstGeom>
            <a:solidFill>
              <a:srgbClr val="EDDFD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Grandpa</a:t>
              </a:r>
              <a:endParaRPr b="1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946775" y="2435200"/>
              <a:ext cx="1661700" cy="529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Grandmother</a:t>
              </a:r>
              <a:endParaRPr b="1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cxnSp>
        <p:nvCxnSpPr>
          <p:cNvPr id="303" name="Google Shape;303;p22"/>
          <p:cNvCxnSpPr/>
          <p:nvPr/>
        </p:nvCxnSpPr>
        <p:spPr>
          <a:xfrm rot="10800000">
            <a:off x="2840100" y="3734505"/>
            <a:ext cx="472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04" name="Google Shape;304;p22"/>
          <p:cNvCxnSpPr>
            <a:stCxn id="301" idx="3"/>
            <a:endCxn id="302" idx="3"/>
          </p:cNvCxnSpPr>
          <p:nvPr/>
        </p:nvCxnSpPr>
        <p:spPr>
          <a:xfrm>
            <a:off x="2608475" y="3421025"/>
            <a:ext cx="600" cy="627000"/>
          </a:xfrm>
          <a:prstGeom prst="bentConnector3">
            <a:avLst>
              <a:gd fmla="val 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3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310" name="Google Shape;310;p23"/>
            <p:cNvPicPr preferRelativeResize="0"/>
            <p:nvPr/>
          </p:nvPicPr>
          <p:blipFill rotWithShape="1">
            <a:blip r:embed="rId3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23"/>
            <p:cNvPicPr preferRelativeResize="0"/>
            <p:nvPr/>
          </p:nvPicPr>
          <p:blipFill rotWithShape="1">
            <a:blip r:embed="rId4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p23"/>
          <p:cNvPicPr preferRelativeResize="0"/>
          <p:nvPr/>
        </p:nvPicPr>
        <p:blipFill rotWithShape="1">
          <a:blip r:embed="rId6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3"/>
          <p:cNvPicPr preferRelativeResize="0"/>
          <p:nvPr/>
        </p:nvPicPr>
        <p:blipFill rotWithShape="1">
          <a:blip r:embed="rId7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3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11/20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317" name="Google Shape;317;p23"/>
          <p:cNvSpPr txBox="1"/>
          <p:nvPr/>
        </p:nvSpPr>
        <p:spPr>
          <a:xfrm>
            <a:off x="2372550" y="339850"/>
            <a:ext cx="43989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61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Step 02</a:t>
            </a:r>
            <a:endParaRPr sz="61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318" name="Google Shape;31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925" y="1364250"/>
            <a:ext cx="2555815" cy="24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59405" y="1364262"/>
            <a:ext cx="2279105" cy="249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75125" y="1434200"/>
            <a:ext cx="1141925" cy="242032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3"/>
          <p:cNvSpPr txBox="1"/>
          <p:nvPr/>
        </p:nvSpPr>
        <p:spPr>
          <a:xfrm>
            <a:off x="1235650" y="4091336"/>
            <a:ext cx="6672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Choose an illustration, a photo of a tree that you like.</a:t>
            </a:r>
            <a:endParaRPr sz="1500">
              <a:solidFill>
                <a:srgbClr val="484849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4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327" name="Google Shape;327;p24"/>
            <p:cNvPicPr preferRelativeResize="0"/>
            <p:nvPr/>
          </p:nvPicPr>
          <p:blipFill rotWithShape="1">
            <a:blip r:embed="rId3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24"/>
            <p:cNvPicPr preferRelativeResize="0"/>
            <p:nvPr/>
          </p:nvPicPr>
          <p:blipFill rotWithShape="1">
            <a:blip r:embed="rId4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0" name="Google Shape;330;p24"/>
          <p:cNvPicPr preferRelativeResize="0"/>
          <p:nvPr/>
        </p:nvPicPr>
        <p:blipFill rotWithShape="1">
          <a:blip r:embed="rId6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4"/>
          <p:cNvPicPr preferRelativeResize="0"/>
          <p:nvPr/>
        </p:nvPicPr>
        <p:blipFill rotWithShape="1">
          <a:blip r:embed="rId7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4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12/20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334" name="Google Shape;334;p24"/>
          <p:cNvSpPr txBox="1"/>
          <p:nvPr/>
        </p:nvSpPr>
        <p:spPr>
          <a:xfrm>
            <a:off x="2372550" y="339850"/>
            <a:ext cx="43989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61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Step 03</a:t>
            </a:r>
            <a:endParaRPr sz="61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335" name="Google Shape;335;p24"/>
          <p:cNvSpPr txBox="1"/>
          <p:nvPr/>
        </p:nvSpPr>
        <p:spPr>
          <a:xfrm>
            <a:off x="1235700" y="4091336"/>
            <a:ext cx="6672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Transfer the family chart to the tree and add a photo.</a:t>
            </a:r>
            <a:endParaRPr sz="1500">
              <a:solidFill>
                <a:srgbClr val="484849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grpSp>
        <p:nvGrpSpPr>
          <p:cNvPr id="336" name="Google Shape;336;p24"/>
          <p:cNvGrpSpPr/>
          <p:nvPr/>
        </p:nvGrpSpPr>
        <p:grpSpPr>
          <a:xfrm>
            <a:off x="1143224" y="1492775"/>
            <a:ext cx="6857551" cy="2260675"/>
            <a:chOff x="1120500" y="1492775"/>
            <a:chExt cx="6857551" cy="2260675"/>
          </a:xfrm>
        </p:grpSpPr>
        <p:pic>
          <p:nvPicPr>
            <p:cNvPr id="337" name="Google Shape;337;p2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14528" y="1492775"/>
              <a:ext cx="2068980" cy="2260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24"/>
            <p:cNvSpPr/>
            <p:nvPr/>
          </p:nvSpPr>
          <p:spPr>
            <a:xfrm>
              <a:off x="1120500" y="2405188"/>
              <a:ext cx="1662600" cy="418800"/>
            </a:xfrm>
            <a:prstGeom prst="roundRect">
              <a:avLst>
                <a:gd fmla="val 50000" name="adj"/>
              </a:avLst>
            </a:prstGeom>
            <a:solidFill>
              <a:srgbClr val="EDDFD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Dad</a:t>
              </a:r>
              <a:endParaRPr b="1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39" name="Google Shape;339;p24"/>
            <p:cNvSpPr txBox="1"/>
            <p:nvPr/>
          </p:nvSpPr>
          <p:spPr>
            <a:xfrm>
              <a:off x="2725063" y="2342571"/>
              <a:ext cx="9177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400">
                  <a:solidFill>
                    <a:srgbClr val="484849"/>
                  </a:solidFill>
                  <a:latin typeface="Boogaloo"/>
                  <a:ea typeface="Boogaloo"/>
                  <a:cs typeface="Boogaloo"/>
                  <a:sym typeface="Boogaloo"/>
                </a:rPr>
                <a:t>+</a:t>
              </a:r>
              <a:endParaRPr sz="44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340" name="Google Shape;340;p24"/>
            <p:cNvSpPr txBox="1"/>
            <p:nvPr/>
          </p:nvSpPr>
          <p:spPr>
            <a:xfrm>
              <a:off x="5813304" y="2342571"/>
              <a:ext cx="917700" cy="5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4400">
                  <a:solidFill>
                    <a:srgbClr val="484849"/>
                  </a:solidFill>
                  <a:latin typeface="Boogaloo"/>
                  <a:ea typeface="Boogaloo"/>
                  <a:cs typeface="Boogaloo"/>
                  <a:sym typeface="Boogaloo"/>
                </a:rPr>
                <a:t>+</a:t>
              </a:r>
              <a:endParaRPr sz="44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grpSp>
          <p:nvGrpSpPr>
            <p:cNvPr id="341" name="Google Shape;341;p24"/>
            <p:cNvGrpSpPr/>
            <p:nvPr/>
          </p:nvGrpSpPr>
          <p:grpSpPr>
            <a:xfrm>
              <a:off x="6867875" y="2021161"/>
              <a:ext cx="1110176" cy="1232538"/>
              <a:chOff x="8033825" y="2021161"/>
              <a:chExt cx="1110176" cy="1232538"/>
            </a:xfrm>
          </p:grpSpPr>
          <p:pic>
            <p:nvPicPr>
              <p:cNvPr id="342" name="Google Shape;342;p24"/>
              <p:cNvPicPr preferRelativeResize="0"/>
              <p:nvPr/>
            </p:nvPicPr>
            <p:blipFill rotWithShape="1">
              <a:blip r:embed="rId10">
                <a:alphaModFix/>
              </a:blip>
              <a:srcRect b="-9297" l="9189" r="9197" t="1689"/>
              <a:stretch/>
            </p:blipFill>
            <p:spPr>
              <a:xfrm>
                <a:off x="8182563" y="2021161"/>
                <a:ext cx="812700" cy="1062000"/>
              </a:xfrm>
              <a:prstGeom prst="ellipse">
                <a:avLst/>
              </a:prstGeom>
              <a:noFill/>
              <a:ln cap="flat" cmpd="sng" w="19050">
                <a:solidFill>
                  <a:srgbClr val="484849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grpSp>
            <p:nvGrpSpPr>
              <p:cNvPr id="343" name="Google Shape;343;p24"/>
              <p:cNvGrpSpPr/>
              <p:nvPr/>
            </p:nvGrpSpPr>
            <p:grpSpPr>
              <a:xfrm>
                <a:off x="8033825" y="2882800"/>
                <a:ext cx="1110176" cy="370900"/>
                <a:chOff x="6874900" y="2882800"/>
                <a:chExt cx="1110176" cy="370900"/>
              </a:xfrm>
            </p:grpSpPr>
            <p:pic>
              <p:nvPicPr>
                <p:cNvPr id="344" name="Google Shape;344;p24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6874900" y="2882800"/>
                  <a:ext cx="1110176" cy="370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45" name="Google Shape;345;p24"/>
                <p:cNvSpPr txBox="1"/>
                <p:nvPr/>
              </p:nvSpPr>
              <p:spPr>
                <a:xfrm>
                  <a:off x="7139438" y="2968580"/>
                  <a:ext cx="5811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uk" sz="900">
                      <a:solidFill>
                        <a:srgbClr val="484849"/>
                      </a:solidFill>
                      <a:latin typeface="Comfortaa"/>
                      <a:ea typeface="Comfortaa"/>
                      <a:cs typeface="Comfortaa"/>
                      <a:sym typeface="Comfortaa"/>
                    </a:rPr>
                    <a:t>Dad</a:t>
                  </a:r>
                  <a:endParaRPr sz="8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8116" y="379559"/>
            <a:ext cx="4815675" cy="4626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" name="Google Shape;351;p25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352" name="Google Shape;352;p25"/>
            <p:cNvPicPr preferRelativeResize="0"/>
            <p:nvPr/>
          </p:nvPicPr>
          <p:blipFill rotWithShape="1">
            <a:blip r:embed="rId4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25"/>
            <p:cNvPicPr preferRelativeResize="0"/>
            <p:nvPr/>
          </p:nvPicPr>
          <p:blipFill rotWithShape="1">
            <a:blip r:embed="rId5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5" name="Google Shape;355;p25"/>
          <p:cNvPicPr preferRelativeResize="0"/>
          <p:nvPr/>
        </p:nvPicPr>
        <p:blipFill rotWithShape="1">
          <a:blip r:embed="rId7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5"/>
          <p:cNvPicPr preferRelativeResize="0"/>
          <p:nvPr/>
        </p:nvPicPr>
        <p:blipFill rotWithShape="1">
          <a:blip r:embed="rId8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5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13/20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359" name="Google Shape;359;p25"/>
          <p:cNvSpPr txBox="1"/>
          <p:nvPr/>
        </p:nvSpPr>
        <p:spPr>
          <a:xfrm>
            <a:off x="60625" y="1735625"/>
            <a:ext cx="35577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61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My </a:t>
            </a:r>
            <a:endParaRPr sz="61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61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Family Tree</a:t>
            </a:r>
            <a:endParaRPr sz="61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360" name="Google Shape;360;p25"/>
          <p:cNvSpPr/>
          <p:nvPr/>
        </p:nvSpPr>
        <p:spPr>
          <a:xfrm>
            <a:off x="6191614" y="2463853"/>
            <a:ext cx="145800" cy="145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1" name="Google Shape;361;p25"/>
          <p:cNvCxnSpPr>
            <a:stCxn id="360" idx="6"/>
          </p:cNvCxnSpPr>
          <p:nvPr/>
        </p:nvCxnSpPr>
        <p:spPr>
          <a:xfrm>
            <a:off x="6337414" y="2536753"/>
            <a:ext cx="836700" cy="0"/>
          </a:xfrm>
          <a:prstGeom prst="straightConnector1">
            <a:avLst/>
          </a:prstGeom>
          <a:noFill/>
          <a:ln cap="flat" cmpd="sng" w="9525">
            <a:solidFill>
              <a:srgbClr val="48484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25"/>
          <p:cNvCxnSpPr>
            <a:stCxn id="360" idx="2"/>
          </p:cNvCxnSpPr>
          <p:nvPr/>
        </p:nvCxnSpPr>
        <p:spPr>
          <a:xfrm rot="10800000">
            <a:off x="5339014" y="2536753"/>
            <a:ext cx="852600" cy="0"/>
          </a:xfrm>
          <a:prstGeom prst="straightConnector1">
            <a:avLst/>
          </a:prstGeom>
          <a:noFill/>
          <a:ln cap="flat" cmpd="sng" w="9525">
            <a:solidFill>
              <a:srgbClr val="48484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25"/>
          <p:cNvCxnSpPr>
            <a:stCxn id="360" idx="4"/>
          </p:cNvCxnSpPr>
          <p:nvPr/>
        </p:nvCxnSpPr>
        <p:spPr>
          <a:xfrm>
            <a:off x="6264514" y="2609653"/>
            <a:ext cx="0" cy="1145400"/>
          </a:xfrm>
          <a:prstGeom prst="straightConnector1">
            <a:avLst/>
          </a:prstGeom>
          <a:noFill/>
          <a:ln cap="flat" cmpd="sng" w="9525">
            <a:solidFill>
              <a:srgbClr val="48484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4" name="Google Shape;364;p25"/>
          <p:cNvCxnSpPr>
            <a:stCxn id="365" idx="6"/>
            <a:endCxn id="366" idx="2"/>
          </p:cNvCxnSpPr>
          <p:nvPr/>
        </p:nvCxnSpPr>
        <p:spPr>
          <a:xfrm>
            <a:off x="5907105" y="3754876"/>
            <a:ext cx="721800" cy="0"/>
          </a:xfrm>
          <a:prstGeom prst="straightConnector1">
            <a:avLst/>
          </a:prstGeom>
          <a:noFill/>
          <a:ln cap="flat" cmpd="sng" w="9525">
            <a:solidFill>
              <a:srgbClr val="48484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67" name="Google Shape;367;p25"/>
          <p:cNvGrpSpPr/>
          <p:nvPr/>
        </p:nvGrpSpPr>
        <p:grpSpPr>
          <a:xfrm>
            <a:off x="4648210" y="2131981"/>
            <a:ext cx="931549" cy="1034223"/>
            <a:chOff x="8033825" y="2021161"/>
            <a:chExt cx="1110176" cy="1232538"/>
          </a:xfrm>
        </p:grpSpPr>
        <p:pic>
          <p:nvPicPr>
            <p:cNvPr id="368" name="Google Shape;368;p25"/>
            <p:cNvPicPr preferRelativeResize="0"/>
            <p:nvPr/>
          </p:nvPicPr>
          <p:blipFill rotWithShape="1">
            <a:blip r:embed="rId10">
              <a:alphaModFix/>
            </a:blip>
            <a:srcRect b="-9297" l="10234" r="8153" t="1689"/>
            <a:stretch/>
          </p:blipFill>
          <p:spPr>
            <a:xfrm>
              <a:off x="8182563" y="2021161"/>
              <a:ext cx="812700" cy="10620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369" name="Google Shape;369;p25"/>
            <p:cNvGrpSpPr/>
            <p:nvPr/>
          </p:nvGrpSpPr>
          <p:grpSpPr>
            <a:xfrm>
              <a:off x="8033825" y="2882800"/>
              <a:ext cx="1110176" cy="370900"/>
              <a:chOff x="6874900" y="2882800"/>
              <a:chExt cx="1110176" cy="370900"/>
            </a:xfrm>
          </p:grpSpPr>
          <p:pic>
            <p:nvPicPr>
              <p:cNvPr id="370" name="Google Shape;370;p2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1" name="Google Shape;371;p25"/>
              <p:cNvSpPr txBox="1"/>
              <p:nvPr/>
            </p:nvSpPr>
            <p:spPr>
              <a:xfrm>
                <a:off x="7139438" y="2952959"/>
                <a:ext cx="5811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9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Dad</a:t>
                </a:r>
                <a:endParaRPr sz="8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</p:grpSp>
      <p:grpSp>
        <p:nvGrpSpPr>
          <p:cNvPr id="372" name="Google Shape;372;p25"/>
          <p:cNvGrpSpPr/>
          <p:nvPr/>
        </p:nvGrpSpPr>
        <p:grpSpPr>
          <a:xfrm>
            <a:off x="5101131" y="3308476"/>
            <a:ext cx="931549" cy="1032953"/>
            <a:chOff x="5094760" y="3308476"/>
            <a:chExt cx="931549" cy="1032953"/>
          </a:xfrm>
        </p:grpSpPr>
        <p:pic>
          <p:nvPicPr>
            <p:cNvPr id="365" name="Google Shape;365;p25"/>
            <p:cNvPicPr preferRelativeResize="0"/>
            <p:nvPr/>
          </p:nvPicPr>
          <p:blipFill rotWithShape="1">
            <a:blip r:embed="rId12">
              <a:alphaModFix/>
            </a:blip>
            <a:srcRect b="45464" l="8036" r="47637" t="11849"/>
            <a:stretch/>
          </p:blipFill>
          <p:spPr>
            <a:xfrm>
              <a:off x="5220334" y="3308476"/>
              <a:ext cx="680400" cy="8928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373" name="Google Shape;373;p25"/>
            <p:cNvGrpSpPr/>
            <p:nvPr/>
          </p:nvGrpSpPr>
          <p:grpSpPr>
            <a:xfrm>
              <a:off x="5094760" y="4030207"/>
              <a:ext cx="931549" cy="311222"/>
              <a:chOff x="6874900" y="2882800"/>
              <a:chExt cx="1110176" cy="370900"/>
            </a:xfrm>
          </p:grpSpPr>
          <p:pic>
            <p:nvPicPr>
              <p:cNvPr id="374" name="Google Shape;374;p2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5" name="Google Shape;375;p25"/>
              <p:cNvSpPr txBox="1"/>
              <p:nvPr/>
            </p:nvSpPr>
            <p:spPr>
              <a:xfrm>
                <a:off x="7078709" y="2952956"/>
                <a:ext cx="7026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9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It's Me</a:t>
                </a:r>
                <a:endParaRPr sz="8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</p:grpSp>
      <p:grpSp>
        <p:nvGrpSpPr>
          <p:cNvPr id="376" name="Google Shape;376;p25"/>
          <p:cNvGrpSpPr/>
          <p:nvPr/>
        </p:nvGrpSpPr>
        <p:grpSpPr>
          <a:xfrm>
            <a:off x="6503370" y="3308476"/>
            <a:ext cx="931549" cy="1032953"/>
            <a:chOff x="5094760" y="3308476"/>
            <a:chExt cx="931549" cy="1032953"/>
          </a:xfrm>
        </p:grpSpPr>
        <p:pic>
          <p:nvPicPr>
            <p:cNvPr id="366" name="Google Shape;366;p25"/>
            <p:cNvPicPr preferRelativeResize="0"/>
            <p:nvPr/>
          </p:nvPicPr>
          <p:blipFill rotWithShape="1">
            <a:blip r:embed="rId12">
              <a:alphaModFix/>
            </a:blip>
            <a:srcRect b="49908" l="49202" r="6471" t="7405"/>
            <a:stretch/>
          </p:blipFill>
          <p:spPr>
            <a:xfrm>
              <a:off x="5220334" y="3308476"/>
              <a:ext cx="680400" cy="8928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377" name="Google Shape;377;p25"/>
            <p:cNvGrpSpPr/>
            <p:nvPr/>
          </p:nvGrpSpPr>
          <p:grpSpPr>
            <a:xfrm>
              <a:off x="5094760" y="4030207"/>
              <a:ext cx="931549" cy="311222"/>
              <a:chOff x="6874900" y="2882800"/>
              <a:chExt cx="1110176" cy="370900"/>
            </a:xfrm>
          </p:grpSpPr>
          <p:pic>
            <p:nvPicPr>
              <p:cNvPr id="378" name="Google Shape;378;p2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9" name="Google Shape;379;p25"/>
              <p:cNvSpPr txBox="1"/>
              <p:nvPr/>
            </p:nvSpPr>
            <p:spPr>
              <a:xfrm>
                <a:off x="7035836" y="2952956"/>
                <a:ext cx="7884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9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Brother</a:t>
                </a:r>
                <a:endParaRPr sz="8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</p:grpSp>
      <p:grpSp>
        <p:nvGrpSpPr>
          <p:cNvPr id="380" name="Google Shape;380;p25"/>
          <p:cNvGrpSpPr/>
          <p:nvPr/>
        </p:nvGrpSpPr>
        <p:grpSpPr>
          <a:xfrm>
            <a:off x="4098804" y="945051"/>
            <a:ext cx="931549" cy="1025068"/>
            <a:chOff x="4098804" y="945051"/>
            <a:chExt cx="931549" cy="1025068"/>
          </a:xfrm>
        </p:grpSpPr>
        <p:pic>
          <p:nvPicPr>
            <p:cNvPr id="381" name="Google Shape;381;p25"/>
            <p:cNvPicPr preferRelativeResize="0"/>
            <p:nvPr/>
          </p:nvPicPr>
          <p:blipFill rotWithShape="1">
            <a:blip r:embed="rId13">
              <a:alphaModFix/>
            </a:blip>
            <a:srcRect b="14904" l="7969" r="10709" t="12986"/>
            <a:stretch/>
          </p:blipFill>
          <p:spPr>
            <a:xfrm>
              <a:off x="4224378" y="945051"/>
              <a:ext cx="680400" cy="8928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382" name="Google Shape;382;p25"/>
            <p:cNvGrpSpPr/>
            <p:nvPr/>
          </p:nvGrpSpPr>
          <p:grpSpPr>
            <a:xfrm>
              <a:off x="4098804" y="1658897"/>
              <a:ext cx="931549" cy="311222"/>
              <a:chOff x="6874900" y="2882800"/>
              <a:chExt cx="1110176" cy="370900"/>
            </a:xfrm>
          </p:grpSpPr>
          <p:pic>
            <p:nvPicPr>
              <p:cNvPr id="383" name="Google Shape;383;p2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4" name="Google Shape;384;p25"/>
              <p:cNvSpPr txBox="1"/>
              <p:nvPr/>
            </p:nvSpPr>
            <p:spPr>
              <a:xfrm>
                <a:off x="7009856" y="2952956"/>
                <a:ext cx="8403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9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Grandpa</a:t>
                </a:r>
                <a:endParaRPr sz="8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</p:grpSp>
      <p:grpSp>
        <p:nvGrpSpPr>
          <p:cNvPr id="385" name="Google Shape;385;p25"/>
          <p:cNvGrpSpPr/>
          <p:nvPr/>
        </p:nvGrpSpPr>
        <p:grpSpPr>
          <a:xfrm>
            <a:off x="5181090" y="945051"/>
            <a:ext cx="1077315" cy="1025023"/>
            <a:chOff x="5181090" y="945051"/>
            <a:chExt cx="1077315" cy="1025023"/>
          </a:xfrm>
        </p:grpSpPr>
        <p:pic>
          <p:nvPicPr>
            <p:cNvPr id="386" name="Google Shape;386;p25"/>
            <p:cNvPicPr preferRelativeResize="0"/>
            <p:nvPr/>
          </p:nvPicPr>
          <p:blipFill rotWithShape="1">
            <a:blip r:embed="rId14">
              <a:alphaModFix/>
            </a:blip>
            <a:srcRect b="17528" l="9064" r="9055" t="9860"/>
            <a:stretch/>
          </p:blipFill>
          <p:spPr>
            <a:xfrm>
              <a:off x="5379883" y="945051"/>
              <a:ext cx="680400" cy="8928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387" name="Google Shape;387;p25"/>
            <p:cNvGrpSpPr/>
            <p:nvPr/>
          </p:nvGrpSpPr>
          <p:grpSpPr>
            <a:xfrm>
              <a:off x="5181090" y="1658852"/>
              <a:ext cx="1077315" cy="311222"/>
              <a:chOff x="6874900" y="2882800"/>
              <a:chExt cx="1110176" cy="370900"/>
            </a:xfrm>
          </p:grpSpPr>
          <p:pic>
            <p:nvPicPr>
              <p:cNvPr id="388" name="Google Shape;388;p2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9" name="Google Shape;389;p25"/>
              <p:cNvSpPr txBox="1"/>
              <p:nvPr/>
            </p:nvSpPr>
            <p:spPr>
              <a:xfrm>
                <a:off x="6943137" y="2952951"/>
                <a:ext cx="9738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9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Grandmother</a:t>
                </a:r>
                <a:endParaRPr sz="8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</p:grpSp>
      <p:grpSp>
        <p:nvGrpSpPr>
          <p:cNvPr id="390" name="Google Shape;390;p25"/>
          <p:cNvGrpSpPr/>
          <p:nvPr/>
        </p:nvGrpSpPr>
        <p:grpSpPr>
          <a:xfrm>
            <a:off x="6404115" y="945051"/>
            <a:ext cx="931549" cy="1025068"/>
            <a:chOff x="6404115" y="945051"/>
            <a:chExt cx="931549" cy="1025068"/>
          </a:xfrm>
        </p:grpSpPr>
        <p:pic>
          <p:nvPicPr>
            <p:cNvPr id="391" name="Google Shape;391;p25"/>
            <p:cNvPicPr preferRelativeResize="0"/>
            <p:nvPr/>
          </p:nvPicPr>
          <p:blipFill rotWithShape="1">
            <a:blip r:embed="rId15">
              <a:alphaModFix/>
            </a:blip>
            <a:srcRect b="22265" l="11316" r="5412" t="4323"/>
            <a:stretch/>
          </p:blipFill>
          <p:spPr>
            <a:xfrm>
              <a:off x="6529689" y="945051"/>
              <a:ext cx="680400" cy="8928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392" name="Google Shape;392;p25"/>
            <p:cNvGrpSpPr/>
            <p:nvPr/>
          </p:nvGrpSpPr>
          <p:grpSpPr>
            <a:xfrm>
              <a:off x="6404115" y="1658897"/>
              <a:ext cx="931549" cy="311222"/>
              <a:chOff x="6874900" y="2882800"/>
              <a:chExt cx="1110176" cy="370900"/>
            </a:xfrm>
          </p:grpSpPr>
          <p:pic>
            <p:nvPicPr>
              <p:cNvPr id="393" name="Google Shape;393;p2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4" name="Google Shape;394;p25"/>
              <p:cNvSpPr txBox="1"/>
              <p:nvPr/>
            </p:nvSpPr>
            <p:spPr>
              <a:xfrm>
                <a:off x="7009856" y="2952956"/>
                <a:ext cx="8403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9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Grandpa</a:t>
                </a:r>
                <a:endParaRPr sz="8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</p:grpSp>
      <p:grpSp>
        <p:nvGrpSpPr>
          <p:cNvPr id="395" name="Google Shape;395;p25"/>
          <p:cNvGrpSpPr/>
          <p:nvPr/>
        </p:nvGrpSpPr>
        <p:grpSpPr>
          <a:xfrm>
            <a:off x="7491913" y="945051"/>
            <a:ext cx="1077315" cy="1025023"/>
            <a:chOff x="7491913" y="945051"/>
            <a:chExt cx="1077315" cy="1025023"/>
          </a:xfrm>
        </p:grpSpPr>
        <p:pic>
          <p:nvPicPr>
            <p:cNvPr id="396" name="Google Shape;396;p25"/>
            <p:cNvPicPr preferRelativeResize="0"/>
            <p:nvPr/>
          </p:nvPicPr>
          <p:blipFill rotWithShape="1">
            <a:blip r:embed="rId16">
              <a:alphaModFix/>
            </a:blip>
            <a:srcRect b="14868" l="6098" r="8123" t="9506"/>
            <a:stretch/>
          </p:blipFill>
          <p:spPr>
            <a:xfrm>
              <a:off x="7690364" y="945051"/>
              <a:ext cx="680400" cy="8928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397" name="Google Shape;397;p25"/>
            <p:cNvGrpSpPr/>
            <p:nvPr/>
          </p:nvGrpSpPr>
          <p:grpSpPr>
            <a:xfrm>
              <a:off x="7491913" y="1658852"/>
              <a:ext cx="1077315" cy="311222"/>
              <a:chOff x="6874900" y="2882800"/>
              <a:chExt cx="1110176" cy="370900"/>
            </a:xfrm>
          </p:grpSpPr>
          <p:pic>
            <p:nvPicPr>
              <p:cNvPr id="398" name="Google Shape;398;p2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9" name="Google Shape;399;p25"/>
              <p:cNvSpPr txBox="1"/>
              <p:nvPr/>
            </p:nvSpPr>
            <p:spPr>
              <a:xfrm>
                <a:off x="6943137" y="2952951"/>
                <a:ext cx="9738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9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Grandmother</a:t>
                </a:r>
                <a:endParaRPr sz="8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</p:grpSp>
      <p:cxnSp>
        <p:nvCxnSpPr>
          <p:cNvPr id="400" name="Google Shape;400;p25"/>
          <p:cNvCxnSpPr>
            <a:stCxn id="381" idx="6"/>
            <a:endCxn id="386" idx="2"/>
          </p:cNvCxnSpPr>
          <p:nvPr/>
        </p:nvCxnSpPr>
        <p:spPr>
          <a:xfrm>
            <a:off x="4904778" y="1391451"/>
            <a:ext cx="475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25"/>
          <p:cNvCxnSpPr>
            <a:stCxn id="391" idx="6"/>
            <a:endCxn id="396" idx="2"/>
          </p:cNvCxnSpPr>
          <p:nvPr/>
        </p:nvCxnSpPr>
        <p:spPr>
          <a:xfrm>
            <a:off x="7210089" y="1391451"/>
            <a:ext cx="480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2" name="Google Shape;402;p25"/>
          <p:cNvCxnSpPr>
            <a:stCxn id="368" idx="0"/>
          </p:cNvCxnSpPr>
          <p:nvPr/>
        </p:nvCxnSpPr>
        <p:spPr>
          <a:xfrm rot="10800000">
            <a:off x="5113984" y="1390981"/>
            <a:ext cx="0" cy="74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3" name="Google Shape;403;p25"/>
          <p:cNvCxnSpPr>
            <a:stCxn id="404" idx="0"/>
          </p:cNvCxnSpPr>
          <p:nvPr/>
        </p:nvCxnSpPr>
        <p:spPr>
          <a:xfrm rot="10800000">
            <a:off x="7430425" y="1391025"/>
            <a:ext cx="0" cy="74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05" name="Google Shape;405;p25"/>
          <p:cNvGrpSpPr/>
          <p:nvPr/>
        </p:nvGrpSpPr>
        <p:grpSpPr>
          <a:xfrm>
            <a:off x="6964660" y="2131125"/>
            <a:ext cx="931549" cy="1035079"/>
            <a:chOff x="6964660" y="2131125"/>
            <a:chExt cx="931549" cy="1035079"/>
          </a:xfrm>
        </p:grpSpPr>
        <p:pic>
          <p:nvPicPr>
            <p:cNvPr id="404" name="Google Shape;404;p25"/>
            <p:cNvPicPr preferRelativeResize="0"/>
            <p:nvPr/>
          </p:nvPicPr>
          <p:blipFill rotWithShape="1">
            <a:blip r:embed="rId17">
              <a:alphaModFix/>
            </a:blip>
            <a:srcRect b="-15241" l="6194" r="10318" t="1411"/>
            <a:stretch/>
          </p:blipFill>
          <p:spPr>
            <a:xfrm>
              <a:off x="7090225" y="2131125"/>
              <a:ext cx="680400" cy="8928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406" name="Google Shape;406;p25"/>
            <p:cNvGrpSpPr/>
            <p:nvPr/>
          </p:nvGrpSpPr>
          <p:grpSpPr>
            <a:xfrm>
              <a:off x="6964660" y="2854982"/>
              <a:ext cx="931549" cy="311222"/>
              <a:chOff x="6874900" y="2882800"/>
              <a:chExt cx="1110176" cy="370900"/>
            </a:xfrm>
          </p:grpSpPr>
          <p:pic>
            <p:nvPicPr>
              <p:cNvPr id="407" name="Google Shape;407;p2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8" name="Google Shape;408;p25"/>
              <p:cNvSpPr txBox="1"/>
              <p:nvPr/>
            </p:nvSpPr>
            <p:spPr>
              <a:xfrm>
                <a:off x="7139438" y="2952959"/>
                <a:ext cx="5811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9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Mom</a:t>
                </a:r>
                <a:endParaRPr sz="8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4403" y="977603"/>
            <a:ext cx="3435476" cy="375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6"/>
          <p:cNvPicPr preferRelativeResize="0"/>
          <p:nvPr/>
        </p:nvPicPr>
        <p:blipFill rotWithShape="1">
          <a:blip r:embed="rId4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6"/>
          <p:cNvPicPr preferRelativeResize="0"/>
          <p:nvPr/>
        </p:nvPicPr>
        <p:blipFill rotWithShape="1">
          <a:blip r:embed="rId5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6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14</a:t>
            </a: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418" name="Google Shape;418;p26"/>
          <p:cNvGrpSpPr/>
          <p:nvPr/>
        </p:nvGrpSpPr>
        <p:grpSpPr>
          <a:xfrm>
            <a:off x="1870106" y="3134774"/>
            <a:ext cx="5403951" cy="972075"/>
            <a:chOff x="1738850" y="3134775"/>
            <a:chExt cx="5666301" cy="972075"/>
          </a:xfrm>
        </p:grpSpPr>
        <p:pic>
          <p:nvPicPr>
            <p:cNvPr id="419" name="Google Shape;419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38850" y="3134775"/>
              <a:ext cx="5666301" cy="972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0" name="Google Shape;420;p26"/>
            <p:cNvSpPr txBox="1"/>
            <p:nvPr/>
          </p:nvSpPr>
          <p:spPr>
            <a:xfrm>
              <a:off x="2311025" y="3398967"/>
              <a:ext cx="45219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Add slides with additional information about your family.</a:t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sp>
        <p:nvSpPr>
          <p:cNvPr id="421" name="Google Shape;421;p26"/>
          <p:cNvSpPr txBox="1"/>
          <p:nvPr/>
        </p:nvSpPr>
        <p:spPr>
          <a:xfrm>
            <a:off x="793950" y="914368"/>
            <a:ext cx="75561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78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03 Additional </a:t>
            </a:r>
            <a:endParaRPr sz="78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78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Information</a:t>
            </a:r>
            <a:endParaRPr sz="78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422" name="Google Shape;422;p26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423" name="Google Shape;423;p26"/>
            <p:cNvPicPr preferRelativeResize="0"/>
            <p:nvPr/>
          </p:nvPicPr>
          <p:blipFill rotWithShape="1">
            <a:blip r:embed="rId8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26"/>
            <p:cNvPicPr preferRelativeResize="0"/>
            <p:nvPr/>
          </p:nvPicPr>
          <p:blipFill rotWithShape="1">
            <a:blip r:embed="rId9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2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7"/>
          <p:cNvPicPr preferRelativeResize="0"/>
          <p:nvPr/>
        </p:nvPicPr>
        <p:blipFill rotWithShape="1">
          <a:blip r:embed="rId3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7"/>
          <p:cNvPicPr preferRelativeResize="0"/>
          <p:nvPr/>
        </p:nvPicPr>
        <p:blipFill rotWithShape="1">
          <a:blip r:embed="rId4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7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15/20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434" name="Google Shape;434;p27"/>
          <p:cNvSpPr txBox="1"/>
          <p:nvPr/>
        </p:nvSpPr>
        <p:spPr>
          <a:xfrm>
            <a:off x="793950" y="1085818"/>
            <a:ext cx="7556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60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Step 04 - Additionally</a:t>
            </a:r>
            <a:endParaRPr sz="60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436" name="Google Shape;436;p27"/>
            <p:cNvPicPr preferRelativeResize="0"/>
            <p:nvPr/>
          </p:nvPicPr>
          <p:blipFill rotWithShape="1">
            <a:blip r:embed="rId6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27"/>
            <p:cNvPicPr preferRelativeResize="0"/>
            <p:nvPr/>
          </p:nvPicPr>
          <p:blipFill rotWithShape="1">
            <a:blip r:embed="rId7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9" name="Google Shape;439;p27"/>
          <p:cNvSpPr txBox="1"/>
          <p:nvPr/>
        </p:nvSpPr>
        <p:spPr>
          <a:xfrm>
            <a:off x="1246725" y="3351350"/>
            <a:ext cx="66507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You can expand your family tree by adding family members, great-grandparents, uncles, aunts, cousins, siblings</a:t>
            </a:r>
            <a:endParaRPr sz="1600">
              <a:solidFill>
                <a:srgbClr val="484849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grpSp>
        <p:nvGrpSpPr>
          <p:cNvPr id="440" name="Google Shape;440;p27"/>
          <p:cNvGrpSpPr/>
          <p:nvPr/>
        </p:nvGrpSpPr>
        <p:grpSpPr>
          <a:xfrm>
            <a:off x="720013" y="2480900"/>
            <a:ext cx="7703975" cy="326700"/>
            <a:chOff x="668050" y="2480900"/>
            <a:chExt cx="7703975" cy="326700"/>
          </a:xfrm>
        </p:grpSpPr>
        <p:sp>
          <p:nvSpPr>
            <p:cNvPr id="441" name="Google Shape;441;p27"/>
            <p:cNvSpPr/>
            <p:nvPr/>
          </p:nvSpPr>
          <p:spPr>
            <a:xfrm>
              <a:off x="668050" y="2480900"/>
              <a:ext cx="1701300" cy="3267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Great-grandfather</a:t>
              </a:r>
              <a:endParaRPr b="1" sz="11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2563519" y="2480900"/>
              <a:ext cx="1843500" cy="3267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Great-grandmother</a:t>
              </a:r>
              <a:endParaRPr b="1" sz="11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4601188" y="2480900"/>
              <a:ext cx="1177500" cy="3267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Aunt</a:t>
              </a:r>
              <a:endParaRPr b="1" sz="11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5972856" y="2480900"/>
              <a:ext cx="1102500" cy="3267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Uncle</a:t>
              </a:r>
              <a:endParaRPr b="1" sz="11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7269525" y="2480900"/>
              <a:ext cx="1102500" cy="3267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Cousin</a:t>
              </a:r>
              <a:endParaRPr b="1" sz="11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6619" y="213485"/>
            <a:ext cx="1047725" cy="5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8"/>
          <p:cNvPicPr preferRelativeResize="0"/>
          <p:nvPr/>
        </p:nvPicPr>
        <p:blipFill rotWithShape="1">
          <a:blip r:embed="rId4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8"/>
          <p:cNvPicPr preferRelativeResize="0"/>
          <p:nvPr/>
        </p:nvPicPr>
        <p:blipFill rotWithShape="1">
          <a:blip r:embed="rId5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8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16/20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455" name="Google Shape;455;p28"/>
          <p:cNvSpPr txBox="1"/>
          <p:nvPr/>
        </p:nvSpPr>
        <p:spPr>
          <a:xfrm>
            <a:off x="2521775" y="374694"/>
            <a:ext cx="41004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Extended Family</a:t>
            </a:r>
            <a:endParaRPr sz="3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456" name="Google Shape;456;p28"/>
          <p:cNvPicPr preferRelativeResize="0"/>
          <p:nvPr/>
        </p:nvPicPr>
        <p:blipFill rotWithShape="1">
          <a:blip r:embed="rId7">
            <a:alphaModFix/>
          </a:blip>
          <a:srcRect b="0" l="0" r="7655" t="0"/>
          <a:stretch/>
        </p:blipFill>
        <p:spPr>
          <a:xfrm>
            <a:off x="7876050" y="56125"/>
            <a:ext cx="1267950" cy="6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8"/>
          <p:cNvPicPr preferRelativeResize="0"/>
          <p:nvPr/>
        </p:nvPicPr>
        <p:blipFill rotWithShape="1">
          <a:blip r:embed="rId8">
            <a:alphaModFix/>
          </a:blip>
          <a:srcRect b="0" l="29602" r="0" t="0"/>
          <a:stretch/>
        </p:blipFill>
        <p:spPr>
          <a:xfrm>
            <a:off x="-1" y="73125"/>
            <a:ext cx="1095975" cy="855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8" name="Google Shape;458;p28"/>
          <p:cNvGrpSpPr/>
          <p:nvPr/>
        </p:nvGrpSpPr>
        <p:grpSpPr>
          <a:xfrm>
            <a:off x="561825" y="1178274"/>
            <a:ext cx="8020349" cy="3210383"/>
            <a:chOff x="563675" y="1178274"/>
            <a:chExt cx="8020349" cy="3210383"/>
          </a:xfrm>
        </p:grpSpPr>
        <p:sp>
          <p:nvSpPr>
            <p:cNvPr id="459" name="Google Shape;459;p28"/>
            <p:cNvSpPr/>
            <p:nvPr/>
          </p:nvSpPr>
          <p:spPr>
            <a:xfrm>
              <a:off x="4897950" y="2170575"/>
              <a:ext cx="1306200" cy="3504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Dad</a:t>
              </a:r>
              <a:endParaRPr b="1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4897950" y="3041125"/>
              <a:ext cx="1306200" cy="350400"/>
            </a:xfrm>
            <a:prstGeom prst="roundRect">
              <a:avLst>
                <a:gd fmla="val 50000" name="adj"/>
              </a:avLst>
            </a:prstGeom>
            <a:solidFill>
              <a:srgbClr val="EDDFD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Mom</a:t>
              </a:r>
              <a:endParaRPr b="1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61" name="Google Shape;461;p28"/>
            <p:cNvCxnSpPr>
              <a:stCxn id="459" idx="2"/>
              <a:endCxn id="460" idx="0"/>
            </p:cNvCxnSpPr>
            <p:nvPr/>
          </p:nvCxnSpPr>
          <p:spPr>
            <a:xfrm>
              <a:off x="5551050" y="2520975"/>
              <a:ext cx="0" cy="520200"/>
            </a:xfrm>
            <a:prstGeom prst="straightConnector1">
              <a:avLst/>
            </a:prstGeom>
            <a:noFill/>
            <a:ln cap="flat" cmpd="sng" w="9525">
              <a:solidFill>
                <a:srgbClr val="48484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62" name="Google Shape;462;p28"/>
            <p:cNvSpPr/>
            <p:nvPr/>
          </p:nvSpPr>
          <p:spPr>
            <a:xfrm>
              <a:off x="5495542" y="2728662"/>
              <a:ext cx="111000" cy="1110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7293124" y="2381275"/>
              <a:ext cx="1290900" cy="3639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Me</a:t>
              </a:r>
              <a:endParaRPr b="1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7293124" y="2813324"/>
              <a:ext cx="1290900" cy="363900"/>
            </a:xfrm>
            <a:prstGeom prst="roundRect">
              <a:avLst>
                <a:gd fmla="val 50000" name="adj"/>
              </a:avLst>
            </a:prstGeom>
            <a:solidFill>
              <a:srgbClr val="EDDFD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Brother</a:t>
              </a:r>
              <a:endParaRPr b="1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65" name="Google Shape;465;p28"/>
            <p:cNvCxnSpPr>
              <a:stCxn id="462" idx="6"/>
            </p:cNvCxnSpPr>
            <p:nvPr/>
          </p:nvCxnSpPr>
          <p:spPr>
            <a:xfrm>
              <a:off x="5606542" y="2784162"/>
              <a:ext cx="835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66" name="Google Shape;466;p28"/>
            <p:cNvGrpSpPr/>
            <p:nvPr/>
          </p:nvGrpSpPr>
          <p:grpSpPr>
            <a:xfrm>
              <a:off x="6441963" y="2546946"/>
              <a:ext cx="851015" cy="475129"/>
              <a:chOff x="4547350" y="2119125"/>
              <a:chExt cx="738600" cy="637500"/>
            </a:xfrm>
          </p:grpSpPr>
          <p:cxnSp>
            <p:nvCxnSpPr>
              <p:cNvPr id="467" name="Google Shape;467;p28"/>
              <p:cNvCxnSpPr/>
              <p:nvPr/>
            </p:nvCxnSpPr>
            <p:spPr>
              <a:xfrm rot="10800000">
                <a:off x="4547350" y="2123225"/>
                <a:ext cx="738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triangle"/>
                <a:tailEnd len="med" w="med" type="none"/>
              </a:ln>
            </p:spPr>
          </p:cxnSp>
          <p:cxnSp>
            <p:nvCxnSpPr>
              <p:cNvPr id="468" name="Google Shape;468;p28"/>
              <p:cNvCxnSpPr/>
              <p:nvPr/>
            </p:nvCxnSpPr>
            <p:spPr>
              <a:xfrm rot="10800000">
                <a:off x="4547650" y="2750900"/>
                <a:ext cx="7383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triangle"/>
                <a:tailEnd len="med" w="med" type="none"/>
              </a:ln>
            </p:spPr>
          </p:cxnSp>
          <p:cxnSp>
            <p:nvCxnSpPr>
              <p:cNvPr id="469" name="Google Shape;469;p28"/>
              <p:cNvCxnSpPr/>
              <p:nvPr/>
            </p:nvCxnSpPr>
            <p:spPr>
              <a:xfrm>
                <a:off x="4547575" y="2119125"/>
                <a:ext cx="0" cy="637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470" name="Google Shape;470;p28"/>
            <p:cNvSpPr/>
            <p:nvPr/>
          </p:nvSpPr>
          <p:spPr>
            <a:xfrm>
              <a:off x="2672225" y="1459975"/>
              <a:ext cx="1311000" cy="3273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Grandpa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71" name="Google Shape;471;p28"/>
            <p:cNvCxnSpPr>
              <a:stCxn id="470" idx="3"/>
              <a:endCxn id="472" idx="3"/>
            </p:cNvCxnSpPr>
            <p:nvPr/>
          </p:nvCxnSpPr>
          <p:spPr>
            <a:xfrm>
              <a:off x="3983225" y="1623625"/>
              <a:ext cx="600" cy="710700"/>
            </a:xfrm>
            <a:prstGeom prst="bentConnector3">
              <a:avLst>
                <a:gd fmla="val 53191667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3" name="Google Shape;473;p28"/>
            <p:cNvSpPr/>
            <p:nvPr/>
          </p:nvSpPr>
          <p:spPr>
            <a:xfrm>
              <a:off x="563675" y="1178274"/>
              <a:ext cx="1480800" cy="3504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9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Great-grandfather</a:t>
              </a:r>
              <a:endParaRPr b="1" sz="9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563675" y="1585226"/>
              <a:ext cx="14808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9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Great-grandmother</a:t>
              </a:r>
              <a:endParaRPr b="1" sz="9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75" name="Google Shape;475;p28"/>
            <p:cNvCxnSpPr>
              <a:stCxn id="470" idx="1"/>
            </p:cNvCxnSpPr>
            <p:nvPr/>
          </p:nvCxnSpPr>
          <p:spPr>
            <a:xfrm rot="10800000">
              <a:off x="2380325" y="1623625"/>
              <a:ext cx="291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476" name="Google Shape;476;p28"/>
            <p:cNvCxnSpPr>
              <a:stCxn id="473" idx="3"/>
              <a:endCxn id="474" idx="3"/>
            </p:cNvCxnSpPr>
            <p:nvPr/>
          </p:nvCxnSpPr>
          <p:spPr>
            <a:xfrm>
              <a:off x="2044475" y="1353474"/>
              <a:ext cx="600" cy="395400"/>
            </a:xfrm>
            <a:prstGeom prst="bentConnector3">
              <a:avLst>
                <a:gd fmla="val 55491667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7" name="Google Shape;477;p28"/>
            <p:cNvSpPr/>
            <p:nvPr/>
          </p:nvSpPr>
          <p:spPr>
            <a:xfrm>
              <a:off x="4982925" y="3468900"/>
              <a:ext cx="10824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Aunt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982925" y="4006575"/>
              <a:ext cx="10824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Uncle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79" name="Google Shape;479;p28"/>
            <p:cNvCxnSpPr>
              <a:stCxn id="480" idx="6"/>
              <a:endCxn id="481" idx="1"/>
            </p:cNvCxnSpPr>
            <p:nvPr/>
          </p:nvCxnSpPr>
          <p:spPr>
            <a:xfrm>
              <a:off x="5574994" y="3901395"/>
              <a:ext cx="8103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81" name="Google Shape;481;p28"/>
            <p:cNvSpPr/>
            <p:nvPr/>
          </p:nvSpPr>
          <p:spPr>
            <a:xfrm>
              <a:off x="6385200" y="3737750"/>
              <a:ext cx="10824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Cousin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82" name="Google Shape;482;p28"/>
            <p:cNvCxnSpPr>
              <a:stCxn id="477" idx="2"/>
              <a:endCxn id="478" idx="0"/>
            </p:cNvCxnSpPr>
            <p:nvPr/>
          </p:nvCxnSpPr>
          <p:spPr>
            <a:xfrm>
              <a:off x="5524125" y="3796200"/>
              <a:ext cx="0" cy="210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80" name="Google Shape;480;p28"/>
            <p:cNvSpPr/>
            <p:nvPr/>
          </p:nvSpPr>
          <p:spPr>
            <a:xfrm>
              <a:off x="5471194" y="3849495"/>
              <a:ext cx="103800" cy="1038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4982925" y="1228275"/>
              <a:ext cx="10824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Aunt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4982925" y="1765950"/>
              <a:ext cx="10824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Uncle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85" name="Google Shape;485;p28"/>
            <p:cNvCxnSpPr>
              <a:stCxn id="486" idx="6"/>
            </p:cNvCxnSpPr>
            <p:nvPr/>
          </p:nvCxnSpPr>
          <p:spPr>
            <a:xfrm>
              <a:off x="5574994" y="1660770"/>
              <a:ext cx="572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87" name="Google Shape;487;p28"/>
            <p:cNvSpPr/>
            <p:nvPr/>
          </p:nvSpPr>
          <p:spPr>
            <a:xfrm>
              <a:off x="6385200" y="1228275"/>
              <a:ext cx="10824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Cousin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88" name="Google Shape;488;p28"/>
            <p:cNvCxnSpPr>
              <a:stCxn id="483" idx="2"/>
              <a:endCxn id="484" idx="0"/>
            </p:cNvCxnSpPr>
            <p:nvPr/>
          </p:nvCxnSpPr>
          <p:spPr>
            <a:xfrm>
              <a:off x="5524125" y="1555575"/>
              <a:ext cx="0" cy="210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86" name="Google Shape;486;p28"/>
            <p:cNvSpPr/>
            <p:nvPr/>
          </p:nvSpPr>
          <p:spPr>
            <a:xfrm>
              <a:off x="5471194" y="1608870"/>
              <a:ext cx="103800" cy="1038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6385200" y="1729550"/>
              <a:ext cx="10824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Cousin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grpSp>
          <p:nvGrpSpPr>
            <p:cNvPr id="490" name="Google Shape;490;p28"/>
            <p:cNvGrpSpPr/>
            <p:nvPr/>
          </p:nvGrpSpPr>
          <p:grpSpPr>
            <a:xfrm>
              <a:off x="6147398" y="1380908"/>
              <a:ext cx="238125" cy="524025"/>
              <a:chOff x="4547350" y="2119125"/>
              <a:chExt cx="738600" cy="637500"/>
            </a:xfrm>
          </p:grpSpPr>
          <p:cxnSp>
            <p:nvCxnSpPr>
              <p:cNvPr id="491" name="Google Shape;491;p28"/>
              <p:cNvCxnSpPr/>
              <p:nvPr/>
            </p:nvCxnSpPr>
            <p:spPr>
              <a:xfrm rot="10800000">
                <a:off x="4547350" y="2123225"/>
                <a:ext cx="738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triangle"/>
                <a:tailEnd len="med" w="med" type="none"/>
              </a:ln>
            </p:spPr>
          </p:cxnSp>
          <p:cxnSp>
            <p:nvCxnSpPr>
              <p:cNvPr id="492" name="Google Shape;492;p28"/>
              <p:cNvCxnSpPr/>
              <p:nvPr/>
            </p:nvCxnSpPr>
            <p:spPr>
              <a:xfrm rot="10800000">
                <a:off x="4547650" y="2750900"/>
                <a:ext cx="7383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triangle"/>
                <a:tailEnd len="med" w="med" type="none"/>
              </a:ln>
            </p:spPr>
          </p:cxnSp>
          <p:cxnSp>
            <p:nvCxnSpPr>
              <p:cNvPr id="493" name="Google Shape;493;p28"/>
              <p:cNvCxnSpPr/>
              <p:nvPr/>
            </p:nvCxnSpPr>
            <p:spPr>
              <a:xfrm>
                <a:off x="4547575" y="2119125"/>
                <a:ext cx="0" cy="637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472" name="Google Shape;472;p28"/>
            <p:cNvSpPr/>
            <p:nvPr/>
          </p:nvSpPr>
          <p:spPr>
            <a:xfrm>
              <a:off x="2672225" y="2170575"/>
              <a:ext cx="13110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Grandmother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94" name="Google Shape;494;p28"/>
            <p:cNvCxnSpPr>
              <a:stCxn id="484" idx="1"/>
              <a:endCxn id="459" idx="1"/>
            </p:cNvCxnSpPr>
            <p:nvPr/>
          </p:nvCxnSpPr>
          <p:spPr>
            <a:xfrm flipH="1">
              <a:off x="4898025" y="1929600"/>
              <a:ext cx="84900" cy="416100"/>
            </a:xfrm>
            <a:prstGeom prst="bentConnector3">
              <a:avLst>
                <a:gd fmla="val 563634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5" name="Google Shape;495;p28"/>
            <p:cNvCxnSpPr/>
            <p:nvPr/>
          </p:nvCxnSpPr>
          <p:spPr>
            <a:xfrm>
              <a:off x="4299950" y="2095850"/>
              <a:ext cx="20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96" name="Google Shape;496;p28"/>
            <p:cNvSpPr/>
            <p:nvPr/>
          </p:nvSpPr>
          <p:spPr>
            <a:xfrm>
              <a:off x="2672225" y="3131956"/>
              <a:ext cx="1311000" cy="327300"/>
            </a:xfrm>
            <a:prstGeom prst="roundRect">
              <a:avLst>
                <a:gd fmla="val 50000" name="adj"/>
              </a:avLst>
            </a:prstGeom>
            <a:solidFill>
              <a:srgbClr val="EDDFD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Grandpa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97" name="Google Shape;497;p28"/>
            <p:cNvCxnSpPr>
              <a:stCxn id="496" idx="3"/>
              <a:endCxn id="498" idx="3"/>
            </p:cNvCxnSpPr>
            <p:nvPr/>
          </p:nvCxnSpPr>
          <p:spPr>
            <a:xfrm>
              <a:off x="3983225" y="3295606"/>
              <a:ext cx="600" cy="710700"/>
            </a:xfrm>
            <a:prstGeom prst="bentConnector3">
              <a:avLst>
                <a:gd fmla="val 53891667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98" name="Google Shape;498;p28"/>
            <p:cNvSpPr/>
            <p:nvPr/>
          </p:nvSpPr>
          <p:spPr>
            <a:xfrm>
              <a:off x="2672225" y="3842556"/>
              <a:ext cx="13110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0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Grandmother</a:t>
              </a:r>
              <a:endParaRPr b="1" sz="10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499" name="Google Shape;499;p28"/>
            <p:cNvCxnSpPr>
              <a:stCxn id="460" idx="1"/>
              <a:endCxn id="477" idx="1"/>
            </p:cNvCxnSpPr>
            <p:nvPr/>
          </p:nvCxnSpPr>
          <p:spPr>
            <a:xfrm>
              <a:off x="4897950" y="3216325"/>
              <a:ext cx="84900" cy="416100"/>
            </a:xfrm>
            <a:prstGeom prst="bentConnector3">
              <a:avLst>
                <a:gd fmla="val -459865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0" name="Google Shape;500;p28"/>
            <p:cNvCxnSpPr/>
            <p:nvPr/>
          </p:nvCxnSpPr>
          <p:spPr>
            <a:xfrm>
              <a:off x="4299950" y="3486056"/>
              <a:ext cx="204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501" name="Google Shape;501;p28"/>
            <p:cNvSpPr/>
            <p:nvPr/>
          </p:nvSpPr>
          <p:spPr>
            <a:xfrm>
              <a:off x="563675" y="1978649"/>
              <a:ext cx="1480800" cy="3504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9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Great-grandfather</a:t>
              </a:r>
              <a:endParaRPr b="1" sz="9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563675" y="2385601"/>
              <a:ext cx="14808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9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Great-grandmother</a:t>
              </a:r>
              <a:endParaRPr b="1" sz="9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503" name="Google Shape;503;p28"/>
            <p:cNvCxnSpPr>
              <a:stCxn id="472" idx="1"/>
            </p:cNvCxnSpPr>
            <p:nvPr/>
          </p:nvCxnSpPr>
          <p:spPr>
            <a:xfrm rot="10800000">
              <a:off x="2385425" y="2334225"/>
              <a:ext cx="286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504" name="Google Shape;504;p28"/>
            <p:cNvCxnSpPr>
              <a:stCxn id="501" idx="3"/>
              <a:endCxn id="502" idx="3"/>
            </p:cNvCxnSpPr>
            <p:nvPr/>
          </p:nvCxnSpPr>
          <p:spPr>
            <a:xfrm>
              <a:off x="2044475" y="2153849"/>
              <a:ext cx="600" cy="395400"/>
            </a:xfrm>
            <a:prstGeom prst="bentConnector3">
              <a:avLst>
                <a:gd fmla="val 55483333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05" name="Google Shape;505;p28"/>
            <p:cNvSpPr/>
            <p:nvPr/>
          </p:nvSpPr>
          <p:spPr>
            <a:xfrm>
              <a:off x="563675" y="2854031"/>
              <a:ext cx="1480800" cy="3504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9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Great-grandfather</a:t>
              </a:r>
              <a:endParaRPr b="1" sz="9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563675" y="3260982"/>
              <a:ext cx="14808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9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Great-grandmother</a:t>
              </a:r>
              <a:endParaRPr b="1" sz="9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507" name="Google Shape;507;p28"/>
            <p:cNvCxnSpPr/>
            <p:nvPr/>
          </p:nvCxnSpPr>
          <p:spPr>
            <a:xfrm rot="10800000">
              <a:off x="2377326" y="3311000"/>
              <a:ext cx="294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508" name="Google Shape;508;p28"/>
            <p:cNvCxnSpPr>
              <a:stCxn id="505" idx="3"/>
              <a:endCxn id="506" idx="3"/>
            </p:cNvCxnSpPr>
            <p:nvPr/>
          </p:nvCxnSpPr>
          <p:spPr>
            <a:xfrm>
              <a:off x="2044475" y="3029231"/>
              <a:ext cx="600" cy="395400"/>
            </a:xfrm>
            <a:prstGeom prst="bentConnector3">
              <a:avLst>
                <a:gd fmla="val 55483333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09" name="Google Shape;509;p28"/>
            <p:cNvSpPr/>
            <p:nvPr/>
          </p:nvSpPr>
          <p:spPr>
            <a:xfrm>
              <a:off x="563675" y="3654406"/>
              <a:ext cx="1480800" cy="350400"/>
            </a:xfrm>
            <a:prstGeom prst="roundRect">
              <a:avLst>
                <a:gd fmla="val 50000" name="adj"/>
              </a:avLst>
            </a:prstGeom>
            <a:solidFill>
              <a:srgbClr val="F0D5CC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9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Great-grandfather</a:t>
              </a:r>
              <a:endParaRPr b="1" sz="9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563675" y="4061357"/>
              <a:ext cx="1480800" cy="327300"/>
            </a:xfrm>
            <a:prstGeom prst="roundRect">
              <a:avLst>
                <a:gd fmla="val 50000" name="adj"/>
              </a:avLst>
            </a:prstGeom>
            <a:solidFill>
              <a:srgbClr val="FFF6F1"/>
            </a:solidFill>
            <a:ln cap="flat" cmpd="sng" w="952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9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Great-grandmother</a:t>
              </a:r>
              <a:endParaRPr b="1" sz="9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511" name="Google Shape;511;p28"/>
            <p:cNvCxnSpPr/>
            <p:nvPr/>
          </p:nvCxnSpPr>
          <p:spPr>
            <a:xfrm rot="10800000">
              <a:off x="2377326" y="4027300"/>
              <a:ext cx="294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512" name="Google Shape;512;p28"/>
            <p:cNvCxnSpPr>
              <a:stCxn id="509" idx="3"/>
              <a:endCxn id="510" idx="3"/>
            </p:cNvCxnSpPr>
            <p:nvPr/>
          </p:nvCxnSpPr>
          <p:spPr>
            <a:xfrm>
              <a:off x="2044475" y="3829606"/>
              <a:ext cx="600" cy="395400"/>
            </a:xfrm>
            <a:prstGeom prst="bentConnector3">
              <a:avLst>
                <a:gd fmla="val 55483333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29"/>
          <p:cNvPicPr preferRelativeResize="0"/>
          <p:nvPr/>
        </p:nvPicPr>
        <p:blipFill rotWithShape="1">
          <a:blip r:embed="rId3">
            <a:alphaModFix/>
          </a:blip>
          <a:srcRect b="1980" l="0" r="0" t="41767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9"/>
          <p:cNvSpPr/>
          <p:nvPr/>
        </p:nvSpPr>
        <p:spPr>
          <a:xfrm>
            <a:off x="237075" y="154525"/>
            <a:ext cx="8677200" cy="44388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9" name="Google Shape;51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6050" y="4071775"/>
            <a:ext cx="5172049" cy="8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9"/>
          <p:cNvSpPr txBox="1"/>
          <p:nvPr/>
        </p:nvSpPr>
        <p:spPr>
          <a:xfrm>
            <a:off x="2415790" y="4289857"/>
            <a:ext cx="4312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rPr>
              <a:t>Sometimes a Good Picture is Worth a 1000 Words</a:t>
            </a:r>
            <a:endParaRPr b="1" sz="1200">
              <a:solidFill>
                <a:srgbClr val="48484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0"/>
          <p:cNvPicPr preferRelativeResize="0"/>
          <p:nvPr/>
        </p:nvPicPr>
        <p:blipFill rotWithShape="1">
          <a:blip r:embed="rId3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0"/>
          <p:cNvPicPr preferRelativeResize="0"/>
          <p:nvPr/>
        </p:nvPicPr>
        <p:blipFill rotWithShape="1">
          <a:blip r:embed="rId4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7" name="Google Shape;527;p30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528" name="Google Shape;528;p30"/>
            <p:cNvPicPr preferRelativeResize="0"/>
            <p:nvPr/>
          </p:nvPicPr>
          <p:blipFill rotWithShape="1">
            <a:blip r:embed="rId5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30"/>
            <p:cNvPicPr preferRelativeResize="0"/>
            <p:nvPr/>
          </p:nvPicPr>
          <p:blipFill rotWithShape="1">
            <a:blip r:embed="rId6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1" name="Google Shape;531;p30"/>
          <p:cNvGrpSpPr/>
          <p:nvPr/>
        </p:nvGrpSpPr>
        <p:grpSpPr>
          <a:xfrm>
            <a:off x="6369150" y="1317615"/>
            <a:ext cx="2386200" cy="3448360"/>
            <a:chOff x="6369150" y="1317615"/>
            <a:chExt cx="2386200" cy="3448360"/>
          </a:xfrm>
        </p:grpSpPr>
        <p:sp>
          <p:nvSpPr>
            <p:cNvPr id="532" name="Google Shape;532;p30"/>
            <p:cNvSpPr/>
            <p:nvPr/>
          </p:nvSpPr>
          <p:spPr>
            <a:xfrm>
              <a:off x="6369150" y="2020975"/>
              <a:ext cx="2386200" cy="2745000"/>
            </a:xfrm>
            <a:prstGeom prst="roundRect">
              <a:avLst>
                <a:gd fmla="val 7219" name="adj"/>
              </a:avLst>
            </a:prstGeom>
            <a:solidFill>
              <a:srgbClr val="FFF4E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33" name="Google Shape;533;p30"/>
            <p:cNvPicPr preferRelativeResize="0"/>
            <p:nvPr/>
          </p:nvPicPr>
          <p:blipFill rotWithShape="1">
            <a:blip r:embed="rId8">
              <a:alphaModFix/>
            </a:blip>
            <a:srcRect b="45464" l="8036" r="47637" t="11849"/>
            <a:stretch/>
          </p:blipFill>
          <p:spPr>
            <a:xfrm>
              <a:off x="7119450" y="1317615"/>
              <a:ext cx="889500" cy="11670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534" name="Google Shape;534;p30"/>
            <p:cNvGrpSpPr/>
            <p:nvPr/>
          </p:nvGrpSpPr>
          <p:grpSpPr>
            <a:xfrm>
              <a:off x="6831941" y="2162726"/>
              <a:ext cx="1464433" cy="489291"/>
              <a:chOff x="6874900" y="2882800"/>
              <a:chExt cx="1110176" cy="370900"/>
            </a:xfrm>
          </p:grpSpPr>
          <p:pic>
            <p:nvPicPr>
              <p:cNvPr id="535" name="Google Shape;535;p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6" name="Google Shape;536;p30"/>
              <p:cNvSpPr txBox="1"/>
              <p:nvPr/>
            </p:nvSpPr>
            <p:spPr>
              <a:xfrm>
                <a:off x="6992752" y="2969745"/>
                <a:ext cx="874500" cy="11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My Generation</a:t>
                </a:r>
                <a:endParaRPr sz="9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  <p:cxnSp>
          <p:nvCxnSpPr>
            <p:cNvPr id="537" name="Google Shape;537;p30"/>
            <p:cNvCxnSpPr/>
            <p:nvPr/>
          </p:nvCxnSpPr>
          <p:spPr>
            <a:xfrm>
              <a:off x="6556600" y="3053400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8" name="Google Shape;538;p30"/>
            <p:cNvCxnSpPr/>
            <p:nvPr/>
          </p:nvCxnSpPr>
          <p:spPr>
            <a:xfrm>
              <a:off x="6556600" y="3397919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9" name="Google Shape;539;p30"/>
            <p:cNvCxnSpPr/>
            <p:nvPr/>
          </p:nvCxnSpPr>
          <p:spPr>
            <a:xfrm>
              <a:off x="6556600" y="3742438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0" name="Google Shape;540;p30"/>
            <p:cNvCxnSpPr/>
            <p:nvPr/>
          </p:nvCxnSpPr>
          <p:spPr>
            <a:xfrm>
              <a:off x="6556600" y="4086956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1" name="Google Shape;541;p30"/>
            <p:cNvCxnSpPr/>
            <p:nvPr/>
          </p:nvCxnSpPr>
          <p:spPr>
            <a:xfrm>
              <a:off x="6556600" y="4431475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42" name="Google Shape;542;p30"/>
            <p:cNvSpPr txBox="1"/>
            <p:nvPr/>
          </p:nvSpPr>
          <p:spPr>
            <a:xfrm>
              <a:off x="6556600" y="284781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43" name="Google Shape;543;p30"/>
            <p:cNvSpPr txBox="1"/>
            <p:nvPr/>
          </p:nvSpPr>
          <p:spPr>
            <a:xfrm>
              <a:off x="6556600" y="319236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44" name="Google Shape;544;p30"/>
            <p:cNvSpPr txBox="1"/>
            <p:nvPr/>
          </p:nvSpPr>
          <p:spPr>
            <a:xfrm>
              <a:off x="6556600" y="353691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45" name="Google Shape;545;p30"/>
            <p:cNvSpPr txBox="1"/>
            <p:nvPr/>
          </p:nvSpPr>
          <p:spPr>
            <a:xfrm>
              <a:off x="6556600" y="388146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46" name="Google Shape;546;p30"/>
            <p:cNvSpPr txBox="1"/>
            <p:nvPr/>
          </p:nvSpPr>
          <p:spPr>
            <a:xfrm>
              <a:off x="6556600" y="422601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grpSp>
        <p:nvGrpSpPr>
          <p:cNvPr id="547" name="Google Shape;547;p30"/>
          <p:cNvGrpSpPr/>
          <p:nvPr/>
        </p:nvGrpSpPr>
        <p:grpSpPr>
          <a:xfrm>
            <a:off x="387450" y="1317915"/>
            <a:ext cx="2386200" cy="3448060"/>
            <a:chOff x="387450" y="1317915"/>
            <a:chExt cx="2386200" cy="3448060"/>
          </a:xfrm>
        </p:grpSpPr>
        <p:sp>
          <p:nvSpPr>
            <p:cNvPr id="548" name="Google Shape;548;p30"/>
            <p:cNvSpPr/>
            <p:nvPr/>
          </p:nvSpPr>
          <p:spPr>
            <a:xfrm>
              <a:off x="387450" y="2020975"/>
              <a:ext cx="2386200" cy="2745000"/>
            </a:xfrm>
            <a:prstGeom prst="roundRect">
              <a:avLst>
                <a:gd fmla="val 7219" name="adj"/>
              </a:avLst>
            </a:prstGeom>
            <a:solidFill>
              <a:srgbClr val="FFF4E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49" name="Google Shape;549;p30"/>
            <p:cNvPicPr preferRelativeResize="0"/>
            <p:nvPr/>
          </p:nvPicPr>
          <p:blipFill rotWithShape="1">
            <a:blip r:embed="rId10">
              <a:alphaModFix/>
            </a:blip>
            <a:srcRect b="26242" l="19601" r="19601" t="7955"/>
            <a:stretch/>
          </p:blipFill>
          <p:spPr>
            <a:xfrm>
              <a:off x="1137863" y="1317915"/>
              <a:ext cx="889200" cy="11664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550" name="Google Shape;550;p30"/>
            <p:cNvGrpSpPr/>
            <p:nvPr/>
          </p:nvGrpSpPr>
          <p:grpSpPr>
            <a:xfrm>
              <a:off x="850241" y="2162726"/>
              <a:ext cx="1464433" cy="489291"/>
              <a:chOff x="6874900" y="2882800"/>
              <a:chExt cx="1110176" cy="370900"/>
            </a:xfrm>
          </p:grpSpPr>
          <p:pic>
            <p:nvPicPr>
              <p:cNvPr id="551" name="Google Shape;551;p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2" name="Google Shape;552;p30"/>
              <p:cNvSpPr txBox="1"/>
              <p:nvPr/>
            </p:nvSpPr>
            <p:spPr>
              <a:xfrm>
                <a:off x="6992752" y="2969745"/>
                <a:ext cx="874500" cy="11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Grandparents</a:t>
                </a:r>
                <a:endParaRPr sz="9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  <p:cxnSp>
          <p:nvCxnSpPr>
            <p:cNvPr id="553" name="Google Shape;553;p30"/>
            <p:cNvCxnSpPr/>
            <p:nvPr/>
          </p:nvCxnSpPr>
          <p:spPr>
            <a:xfrm>
              <a:off x="574900" y="3053400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4" name="Google Shape;554;p30"/>
            <p:cNvCxnSpPr/>
            <p:nvPr/>
          </p:nvCxnSpPr>
          <p:spPr>
            <a:xfrm>
              <a:off x="574900" y="3397919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5" name="Google Shape;555;p30"/>
            <p:cNvCxnSpPr/>
            <p:nvPr/>
          </p:nvCxnSpPr>
          <p:spPr>
            <a:xfrm>
              <a:off x="574900" y="3742438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6" name="Google Shape;556;p30"/>
            <p:cNvCxnSpPr/>
            <p:nvPr/>
          </p:nvCxnSpPr>
          <p:spPr>
            <a:xfrm>
              <a:off x="574900" y="4086956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7" name="Google Shape;557;p30"/>
            <p:cNvCxnSpPr/>
            <p:nvPr/>
          </p:nvCxnSpPr>
          <p:spPr>
            <a:xfrm>
              <a:off x="574900" y="4431475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58" name="Google Shape;558;p30"/>
            <p:cNvSpPr txBox="1"/>
            <p:nvPr/>
          </p:nvSpPr>
          <p:spPr>
            <a:xfrm>
              <a:off x="574900" y="284781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59" name="Google Shape;559;p30"/>
            <p:cNvSpPr txBox="1"/>
            <p:nvPr/>
          </p:nvSpPr>
          <p:spPr>
            <a:xfrm>
              <a:off x="574900" y="319236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60" name="Google Shape;560;p30"/>
            <p:cNvSpPr txBox="1"/>
            <p:nvPr/>
          </p:nvSpPr>
          <p:spPr>
            <a:xfrm>
              <a:off x="574900" y="353691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61" name="Google Shape;561;p30"/>
            <p:cNvSpPr txBox="1"/>
            <p:nvPr/>
          </p:nvSpPr>
          <p:spPr>
            <a:xfrm>
              <a:off x="574900" y="388146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62" name="Google Shape;562;p30"/>
            <p:cNvSpPr txBox="1"/>
            <p:nvPr/>
          </p:nvSpPr>
          <p:spPr>
            <a:xfrm>
              <a:off x="574900" y="422601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grpSp>
        <p:nvGrpSpPr>
          <p:cNvPr id="563" name="Google Shape;563;p30"/>
          <p:cNvGrpSpPr/>
          <p:nvPr/>
        </p:nvGrpSpPr>
        <p:grpSpPr>
          <a:xfrm>
            <a:off x="3378300" y="1305200"/>
            <a:ext cx="2386200" cy="3460775"/>
            <a:chOff x="3378300" y="1305200"/>
            <a:chExt cx="2386200" cy="3460775"/>
          </a:xfrm>
        </p:grpSpPr>
        <p:sp>
          <p:nvSpPr>
            <p:cNvPr id="564" name="Google Shape;564;p30"/>
            <p:cNvSpPr/>
            <p:nvPr/>
          </p:nvSpPr>
          <p:spPr>
            <a:xfrm>
              <a:off x="3378300" y="2020975"/>
              <a:ext cx="2386200" cy="2745000"/>
            </a:xfrm>
            <a:prstGeom prst="roundRect">
              <a:avLst>
                <a:gd fmla="val 7219" name="adj"/>
              </a:avLst>
            </a:prstGeom>
            <a:solidFill>
              <a:srgbClr val="FFF4E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65" name="Google Shape;565;p30"/>
            <p:cNvPicPr preferRelativeResize="0"/>
            <p:nvPr/>
          </p:nvPicPr>
          <p:blipFill rotWithShape="1">
            <a:blip r:embed="rId11">
              <a:alphaModFix/>
            </a:blip>
            <a:srcRect b="-1068" l="14649" r="9952" t="2165"/>
            <a:stretch/>
          </p:blipFill>
          <p:spPr>
            <a:xfrm>
              <a:off x="4128712" y="1305200"/>
              <a:ext cx="889200" cy="1166400"/>
            </a:xfrm>
            <a:prstGeom prst="ellipse">
              <a:avLst/>
            </a:prstGeom>
            <a:noFill/>
            <a:ln cap="flat" cmpd="sng" w="19050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566" name="Google Shape;566;p30"/>
            <p:cNvGrpSpPr/>
            <p:nvPr/>
          </p:nvGrpSpPr>
          <p:grpSpPr>
            <a:xfrm>
              <a:off x="3841091" y="2162726"/>
              <a:ext cx="1464433" cy="489291"/>
              <a:chOff x="6874900" y="2882800"/>
              <a:chExt cx="1110176" cy="370900"/>
            </a:xfrm>
          </p:grpSpPr>
          <p:pic>
            <p:nvPicPr>
              <p:cNvPr id="567" name="Google Shape;567;p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8" name="Google Shape;568;p30"/>
              <p:cNvSpPr txBox="1"/>
              <p:nvPr/>
            </p:nvSpPr>
            <p:spPr>
              <a:xfrm>
                <a:off x="6992752" y="2969745"/>
                <a:ext cx="874500" cy="11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0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Parents</a:t>
                </a:r>
                <a:endParaRPr sz="9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  <p:cxnSp>
          <p:nvCxnSpPr>
            <p:cNvPr id="569" name="Google Shape;569;p30"/>
            <p:cNvCxnSpPr/>
            <p:nvPr/>
          </p:nvCxnSpPr>
          <p:spPr>
            <a:xfrm>
              <a:off x="3565750" y="3053400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0" name="Google Shape;570;p30"/>
            <p:cNvCxnSpPr/>
            <p:nvPr/>
          </p:nvCxnSpPr>
          <p:spPr>
            <a:xfrm>
              <a:off x="3565750" y="3397919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1" name="Google Shape;571;p30"/>
            <p:cNvCxnSpPr/>
            <p:nvPr/>
          </p:nvCxnSpPr>
          <p:spPr>
            <a:xfrm>
              <a:off x="3565750" y="3742438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2" name="Google Shape;572;p30"/>
            <p:cNvCxnSpPr/>
            <p:nvPr/>
          </p:nvCxnSpPr>
          <p:spPr>
            <a:xfrm>
              <a:off x="3565750" y="4086956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3" name="Google Shape;573;p30"/>
            <p:cNvCxnSpPr/>
            <p:nvPr/>
          </p:nvCxnSpPr>
          <p:spPr>
            <a:xfrm>
              <a:off x="3565750" y="4431475"/>
              <a:ext cx="2011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74" name="Google Shape;574;p30"/>
            <p:cNvSpPr txBox="1"/>
            <p:nvPr/>
          </p:nvSpPr>
          <p:spPr>
            <a:xfrm>
              <a:off x="3565750" y="284781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75" name="Google Shape;575;p30"/>
            <p:cNvSpPr txBox="1"/>
            <p:nvPr/>
          </p:nvSpPr>
          <p:spPr>
            <a:xfrm>
              <a:off x="3565750" y="319236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76" name="Google Shape;576;p30"/>
            <p:cNvSpPr txBox="1"/>
            <p:nvPr/>
          </p:nvSpPr>
          <p:spPr>
            <a:xfrm>
              <a:off x="3565750" y="353691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77" name="Google Shape;577;p30"/>
            <p:cNvSpPr txBox="1"/>
            <p:nvPr/>
          </p:nvSpPr>
          <p:spPr>
            <a:xfrm>
              <a:off x="3565750" y="388146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578" name="Google Shape;578;p30"/>
            <p:cNvSpPr txBox="1"/>
            <p:nvPr/>
          </p:nvSpPr>
          <p:spPr>
            <a:xfrm>
              <a:off x="3565750" y="4226014"/>
              <a:ext cx="2011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pic>
        <p:nvPicPr>
          <p:cNvPr id="579" name="Google Shape;579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0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18/20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81" name="Google Shape;581;p30"/>
          <p:cNvSpPr txBox="1"/>
          <p:nvPr/>
        </p:nvSpPr>
        <p:spPr>
          <a:xfrm>
            <a:off x="793950" y="580229"/>
            <a:ext cx="75561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Generations of My Family</a:t>
            </a:r>
            <a:endParaRPr sz="3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31"/>
          <p:cNvPicPr preferRelativeResize="0"/>
          <p:nvPr/>
        </p:nvPicPr>
        <p:blipFill rotWithShape="1">
          <a:blip r:embed="rId3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1"/>
          <p:cNvPicPr preferRelativeResize="0"/>
          <p:nvPr/>
        </p:nvPicPr>
        <p:blipFill rotWithShape="1">
          <a:blip r:embed="rId4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1733400" y="3206925"/>
            <a:ext cx="56772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080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84849"/>
              </a:buClr>
              <a:buSzPts val="4400"/>
              <a:buFont typeface="Boogaloo"/>
              <a:buChar char="-"/>
            </a:pPr>
            <a:r>
              <a:rPr lang="uk" sz="44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Someone famous</a:t>
            </a:r>
            <a:endParaRPr sz="44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589" name="Google Shape;589;p31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590" name="Google Shape;590;p31"/>
            <p:cNvPicPr preferRelativeResize="0"/>
            <p:nvPr/>
          </p:nvPicPr>
          <p:blipFill rotWithShape="1">
            <a:blip r:embed="rId5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31"/>
            <p:cNvPicPr preferRelativeResize="0"/>
            <p:nvPr/>
          </p:nvPicPr>
          <p:blipFill rotWithShape="1">
            <a:blip r:embed="rId6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3" name="Google Shape;59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31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19/20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95" name="Google Shape;595;p31"/>
          <p:cNvSpPr txBox="1"/>
          <p:nvPr/>
        </p:nvSpPr>
        <p:spPr>
          <a:xfrm>
            <a:off x="7733650" y="2251802"/>
            <a:ext cx="3894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4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“</a:t>
            </a:r>
            <a:endParaRPr sz="44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96" name="Google Shape;596;p31"/>
          <p:cNvSpPr txBox="1"/>
          <p:nvPr/>
        </p:nvSpPr>
        <p:spPr>
          <a:xfrm>
            <a:off x="970251" y="1315662"/>
            <a:ext cx="3894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4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”</a:t>
            </a:r>
            <a:endParaRPr sz="44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97" name="Google Shape;597;p31"/>
          <p:cNvSpPr txBox="1"/>
          <p:nvPr/>
        </p:nvSpPr>
        <p:spPr>
          <a:xfrm>
            <a:off x="1391448" y="1491144"/>
            <a:ext cx="63465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On this slide, add a quote from someone famous about family values, about how </a:t>
            </a:r>
            <a:endParaRPr sz="2300">
              <a:solidFill>
                <a:srgbClr val="484849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important it is to know about your roots.</a:t>
            </a:r>
            <a:endParaRPr sz="2300">
              <a:solidFill>
                <a:srgbClr val="484849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 rotWithShape="1">
          <a:blip r:embed="rId3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4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6">
            <a:alphaModFix/>
          </a:blip>
          <a:srcRect b="0" l="0" r="7655" t="0"/>
          <a:stretch/>
        </p:blipFill>
        <p:spPr>
          <a:xfrm>
            <a:off x="7876050" y="56125"/>
            <a:ext cx="1267950" cy="6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7">
            <a:alphaModFix/>
          </a:blip>
          <a:srcRect b="0" l="29602" r="0" t="0"/>
          <a:stretch/>
        </p:blipFill>
        <p:spPr>
          <a:xfrm>
            <a:off x="-1" y="73125"/>
            <a:ext cx="1095975" cy="8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6619" y="213485"/>
            <a:ext cx="1047725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02/20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1864500" y="280200"/>
            <a:ext cx="541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40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Table of Contents</a:t>
            </a:r>
            <a:endParaRPr sz="40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123" name="Google Shape;123;p14"/>
          <p:cNvGrpSpPr/>
          <p:nvPr/>
        </p:nvGrpSpPr>
        <p:grpSpPr>
          <a:xfrm>
            <a:off x="583589" y="1275317"/>
            <a:ext cx="2346900" cy="2516544"/>
            <a:chOff x="577225" y="1275317"/>
            <a:chExt cx="2346900" cy="2516544"/>
          </a:xfrm>
        </p:grpSpPr>
        <p:pic>
          <p:nvPicPr>
            <p:cNvPr id="124" name="Google Shape;124;p1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96638" y="1982250"/>
              <a:ext cx="1708074" cy="56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4"/>
            <p:cNvSpPr txBox="1"/>
            <p:nvPr/>
          </p:nvSpPr>
          <p:spPr>
            <a:xfrm>
              <a:off x="577225" y="2750750"/>
              <a:ext cx="2346900" cy="52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6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About the </a:t>
              </a:r>
              <a:endParaRPr b="1" sz="16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6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Family Tree</a:t>
              </a:r>
              <a:endParaRPr b="1" sz="16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26" name="Google Shape;126;p14"/>
            <p:cNvSpPr txBox="1"/>
            <p:nvPr/>
          </p:nvSpPr>
          <p:spPr>
            <a:xfrm>
              <a:off x="1128475" y="1275317"/>
              <a:ext cx="1244400" cy="118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7700">
                  <a:solidFill>
                    <a:srgbClr val="484849"/>
                  </a:solidFill>
                  <a:latin typeface="Boogaloo"/>
                  <a:ea typeface="Boogaloo"/>
                  <a:cs typeface="Boogaloo"/>
                  <a:sym typeface="Boogaloo"/>
                </a:rPr>
                <a:t>01</a:t>
              </a:r>
              <a:endParaRPr sz="77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27" name="Google Shape;127;p14"/>
            <p:cNvSpPr txBox="1"/>
            <p:nvPr/>
          </p:nvSpPr>
          <p:spPr>
            <a:xfrm>
              <a:off x="577225" y="3427962"/>
              <a:ext cx="23469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Briefly tell what will be discussed in this slide</a:t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grpSp>
        <p:nvGrpSpPr>
          <p:cNvPr id="128" name="Google Shape;128;p14"/>
          <p:cNvGrpSpPr/>
          <p:nvPr/>
        </p:nvGrpSpPr>
        <p:grpSpPr>
          <a:xfrm>
            <a:off x="3312750" y="1275317"/>
            <a:ext cx="2518500" cy="2516544"/>
            <a:chOff x="491450" y="1275317"/>
            <a:chExt cx="2518500" cy="2516544"/>
          </a:xfrm>
        </p:grpSpPr>
        <p:pic>
          <p:nvPicPr>
            <p:cNvPr id="129" name="Google Shape;129;p1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96638" y="1982250"/>
              <a:ext cx="1708074" cy="56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4"/>
            <p:cNvSpPr txBox="1"/>
            <p:nvPr/>
          </p:nvSpPr>
          <p:spPr>
            <a:xfrm>
              <a:off x="491450" y="2750750"/>
              <a:ext cx="2518500" cy="52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6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How to </a:t>
              </a:r>
              <a:endParaRPr b="1" sz="16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6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Create a Family Tree</a:t>
              </a:r>
              <a:endParaRPr b="1" sz="16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1" name="Google Shape;131;p14"/>
            <p:cNvSpPr txBox="1"/>
            <p:nvPr/>
          </p:nvSpPr>
          <p:spPr>
            <a:xfrm>
              <a:off x="1128475" y="1275317"/>
              <a:ext cx="1244400" cy="118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7700">
                  <a:solidFill>
                    <a:srgbClr val="484849"/>
                  </a:solidFill>
                  <a:latin typeface="Boogaloo"/>
                  <a:ea typeface="Boogaloo"/>
                  <a:cs typeface="Boogaloo"/>
                  <a:sym typeface="Boogaloo"/>
                </a:rPr>
                <a:t>02</a:t>
              </a:r>
              <a:endParaRPr sz="77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32" name="Google Shape;132;p14"/>
            <p:cNvSpPr txBox="1"/>
            <p:nvPr/>
          </p:nvSpPr>
          <p:spPr>
            <a:xfrm>
              <a:off x="577225" y="3427962"/>
              <a:ext cx="23469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Briefly tell what will be discussed in this slide</a:t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grpSp>
        <p:nvGrpSpPr>
          <p:cNvPr id="133" name="Google Shape;133;p14"/>
          <p:cNvGrpSpPr/>
          <p:nvPr/>
        </p:nvGrpSpPr>
        <p:grpSpPr>
          <a:xfrm>
            <a:off x="6213511" y="1275317"/>
            <a:ext cx="2346900" cy="2516544"/>
            <a:chOff x="577225" y="1275317"/>
            <a:chExt cx="2346900" cy="2516544"/>
          </a:xfrm>
        </p:grpSpPr>
        <p:pic>
          <p:nvPicPr>
            <p:cNvPr id="134" name="Google Shape;134;p1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96638" y="1982250"/>
              <a:ext cx="1708074" cy="56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14"/>
            <p:cNvSpPr txBox="1"/>
            <p:nvPr/>
          </p:nvSpPr>
          <p:spPr>
            <a:xfrm>
              <a:off x="577225" y="2750750"/>
              <a:ext cx="2346900" cy="52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6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Additional </a:t>
              </a:r>
              <a:endParaRPr b="1" sz="16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600">
                  <a:solidFill>
                    <a:srgbClr val="484849"/>
                  </a:solidFill>
                  <a:latin typeface="Comfortaa"/>
                  <a:ea typeface="Comfortaa"/>
                  <a:cs typeface="Comfortaa"/>
                  <a:sym typeface="Comfortaa"/>
                </a:rPr>
                <a:t>Information</a:t>
              </a:r>
              <a:endParaRPr b="1" sz="1600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6" name="Google Shape;136;p14"/>
            <p:cNvSpPr txBox="1"/>
            <p:nvPr/>
          </p:nvSpPr>
          <p:spPr>
            <a:xfrm>
              <a:off x="1128475" y="1275317"/>
              <a:ext cx="1244400" cy="118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7700">
                  <a:solidFill>
                    <a:srgbClr val="484849"/>
                  </a:solidFill>
                  <a:latin typeface="Boogaloo"/>
                  <a:ea typeface="Boogaloo"/>
                  <a:cs typeface="Boogaloo"/>
                  <a:sym typeface="Boogaloo"/>
                </a:rPr>
                <a:t>03</a:t>
              </a:r>
              <a:endParaRPr sz="77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137" name="Google Shape;137;p14"/>
            <p:cNvSpPr txBox="1"/>
            <p:nvPr/>
          </p:nvSpPr>
          <p:spPr>
            <a:xfrm>
              <a:off x="577225" y="3427962"/>
              <a:ext cx="23469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Briefly tell what will be discussed in this slide</a:t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p32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603" name="Google Shape;603;p32"/>
            <p:cNvPicPr preferRelativeResize="0"/>
            <p:nvPr/>
          </p:nvPicPr>
          <p:blipFill rotWithShape="1">
            <a:blip r:embed="rId3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32"/>
            <p:cNvPicPr preferRelativeResize="0"/>
            <p:nvPr/>
          </p:nvPicPr>
          <p:blipFill rotWithShape="1">
            <a:blip r:embed="rId4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6" name="Google Shape;606;p32"/>
          <p:cNvPicPr preferRelativeResize="0"/>
          <p:nvPr/>
        </p:nvPicPr>
        <p:blipFill rotWithShape="1">
          <a:blip r:embed="rId6">
            <a:alphaModFix/>
          </a:blip>
          <a:srcRect b="0" l="61547" r="0" t="0"/>
          <a:stretch/>
        </p:blipFill>
        <p:spPr>
          <a:xfrm>
            <a:off x="5" y="42950"/>
            <a:ext cx="1894926" cy="49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2"/>
          <p:cNvPicPr preferRelativeResize="0"/>
          <p:nvPr/>
        </p:nvPicPr>
        <p:blipFill rotWithShape="1">
          <a:blip r:embed="rId7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2"/>
          <p:cNvPicPr preferRelativeResize="0"/>
          <p:nvPr/>
        </p:nvPicPr>
        <p:blipFill rotWithShape="1">
          <a:blip r:embed="rId8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2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20</a:t>
            </a: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1220988" y="2950750"/>
            <a:ext cx="62787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Thank For Your Attention</a:t>
            </a:r>
            <a:endParaRPr sz="4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612" name="Google Shape;612;p32"/>
          <p:cNvSpPr txBox="1"/>
          <p:nvPr/>
        </p:nvSpPr>
        <p:spPr>
          <a:xfrm>
            <a:off x="1866700" y="3704625"/>
            <a:ext cx="5325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Do you have a question?</a:t>
            </a:r>
            <a:endParaRPr sz="2300">
              <a:solidFill>
                <a:srgbClr val="484849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grpSp>
        <p:nvGrpSpPr>
          <p:cNvPr id="613" name="Google Shape;613;p32"/>
          <p:cNvGrpSpPr/>
          <p:nvPr/>
        </p:nvGrpSpPr>
        <p:grpSpPr>
          <a:xfrm>
            <a:off x="3413139" y="517903"/>
            <a:ext cx="1894398" cy="2100613"/>
            <a:chOff x="3413139" y="517903"/>
            <a:chExt cx="1894398" cy="2100613"/>
          </a:xfrm>
        </p:grpSpPr>
        <p:pic>
          <p:nvPicPr>
            <p:cNvPr id="614" name="Google Shape;614;p32"/>
            <p:cNvPicPr preferRelativeResize="0"/>
            <p:nvPr/>
          </p:nvPicPr>
          <p:blipFill rotWithShape="1">
            <a:blip r:embed="rId10">
              <a:alphaModFix/>
            </a:blip>
            <a:srcRect b="45464" l="8036" r="47637" t="11849"/>
            <a:stretch/>
          </p:blipFill>
          <p:spPr>
            <a:xfrm>
              <a:off x="3668507" y="517903"/>
              <a:ext cx="1383661" cy="1815598"/>
            </a:xfrm>
            <a:prstGeom prst="ellipse">
              <a:avLst/>
            </a:prstGeom>
            <a:noFill/>
            <a:ln cap="flat" cmpd="sng" w="28575">
              <a:solidFill>
                <a:srgbClr val="484849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615" name="Google Shape;615;p32"/>
            <p:cNvGrpSpPr/>
            <p:nvPr/>
          </p:nvGrpSpPr>
          <p:grpSpPr>
            <a:xfrm>
              <a:off x="3413139" y="1985615"/>
              <a:ext cx="1894398" cy="632901"/>
              <a:chOff x="6874900" y="2882800"/>
              <a:chExt cx="1110176" cy="370900"/>
            </a:xfrm>
          </p:grpSpPr>
          <p:pic>
            <p:nvPicPr>
              <p:cNvPr id="616" name="Google Shape;616;p3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874900" y="2882800"/>
                <a:ext cx="1110176" cy="3709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7" name="Google Shape;617;p32"/>
              <p:cNvSpPr txBox="1"/>
              <p:nvPr/>
            </p:nvSpPr>
            <p:spPr>
              <a:xfrm>
                <a:off x="7078709" y="2952956"/>
                <a:ext cx="702600" cy="16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800">
                    <a:solidFill>
                      <a:srgbClr val="484849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It's Me</a:t>
                </a:r>
                <a:endParaRPr sz="17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</p:grpSp>
      <p:pic>
        <p:nvPicPr>
          <p:cNvPr id="618" name="Google Shape;618;p32"/>
          <p:cNvPicPr preferRelativeResize="0"/>
          <p:nvPr/>
        </p:nvPicPr>
        <p:blipFill rotWithShape="1">
          <a:blip r:embed="rId6">
            <a:alphaModFix/>
          </a:blip>
          <a:srcRect b="0" l="61547" r="0" t="0"/>
          <a:stretch/>
        </p:blipFill>
        <p:spPr>
          <a:xfrm flipH="1">
            <a:off x="7249080" y="42950"/>
            <a:ext cx="1894926" cy="497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524" y="385675"/>
            <a:ext cx="2037374" cy="43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450" y="2588267"/>
            <a:ext cx="4042926" cy="11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 rotWithShape="1">
          <a:blip r:embed="rId5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 rotWithShape="1">
          <a:blip r:embed="rId6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15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148" name="Google Shape;148;p15"/>
            <p:cNvPicPr preferRelativeResize="0"/>
            <p:nvPr/>
          </p:nvPicPr>
          <p:blipFill rotWithShape="1">
            <a:blip r:embed="rId8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5"/>
            <p:cNvPicPr preferRelativeResize="0"/>
            <p:nvPr/>
          </p:nvPicPr>
          <p:blipFill rotWithShape="1">
            <a:blip r:embed="rId9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15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03/20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2" name="Google Shape;152;p15"/>
          <p:cNvSpPr txBox="1"/>
          <p:nvPr/>
        </p:nvSpPr>
        <p:spPr>
          <a:xfrm>
            <a:off x="733126" y="899275"/>
            <a:ext cx="4413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4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Whoa!</a:t>
            </a:r>
            <a:endParaRPr sz="114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1442075" y="2835865"/>
            <a:ext cx="30018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Briefly tell us about yourself or the speaker of the presentation.</a:t>
            </a:r>
            <a:endParaRPr sz="1200">
              <a:solidFill>
                <a:srgbClr val="484849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54" name="Google Shape;154;p15"/>
          <p:cNvPicPr preferRelativeResize="0"/>
          <p:nvPr/>
        </p:nvPicPr>
        <p:blipFill rotWithShape="1">
          <a:blip r:embed="rId11">
            <a:alphaModFix/>
          </a:blip>
          <a:srcRect b="17556" l="2893" r="4668" t="8708"/>
          <a:stretch/>
        </p:blipFill>
        <p:spPr>
          <a:xfrm>
            <a:off x="7514125" y="1978625"/>
            <a:ext cx="699900" cy="892800"/>
          </a:xfrm>
          <a:prstGeom prst="ellipse">
            <a:avLst/>
          </a:prstGeom>
          <a:noFill/>
          <a:ln cap="flat" cmpd="sng" w="19050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15"/>
          <p:cNvPicPr preferRelativeResize="0"/>
          <p:nvPr/>
        </p:nvPicPr>
        <p:blipFill rotWithShape="1">
          <a:blip r:embed="rId12">
            <a:alphaModFix/>
          </a:blip>
          <a:srcRect b="10074" l="14577" r="19311" t="2090"/>
          <a:stretch/>
        </p:blipFill>
        <p:spPr>
          <a:xfrm>
            <a:off x="7115475" y="604994"/>
            <a:ext cx="698400" cy="892800"/>
          </a:xfrm>
          <a:prstGeom prst="ellipse">
            <a:avLst/>
          </a:prstGeom>
          <a:noFill/>
          <a:ln cap="flat" cmpd="sng" w="19050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Google Shape;156;p15"/>
          <p:cNvPicPr preferRelativeResize="0"/>
          <p:nvPr/>
        </p:nvPicPr>
        <p:blipFill rotWithShape="1">
          <a:blip r:embed="rId13">
            <a:alphaModFix/>
          </a:blip>
          <a:srcRect b="45464" l="8036" r="47637" t="11849"/>
          <a:stretch/>
        </p:blipFill>
        <p:spPr>
          <a:xfrm>
            <a:off x="6506243" y="1600201"/>
            <a:ext cx="698400" cy="892800"/>
          </a:xfrm>
          <a:prstGeom prst="ellipse">
            <a:avLst/>
          </a:prstGeom>
          <a:noFill/>
          <a:ln cap="flat" cmpd="sng" w="19050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6"/>
          <p:cNvPicPr preferRelativeResize="0"/>
          <p:nvPr/>
        </p:nvPicPr>
        <p:blipFill rotWithShape="1">
          <a:blip r:embed="rId3">
            <a:alphaModFix/>
          </a:blip>
          <a:srcRect b="0" l="0" r="29473" t="16128"/>
          <a:stretch/>
        </p:blipFill>
        <p:spPr>
          <a:xfrm>
            <a:off x="7278027" y="0"/>
            <a:ext cx="1865975" cy="47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b="0" l="0" r="35802" t="16128"/>
          <a:stretch/>
        </p:blipFill>
        <p:spPr>
          <a:xfrm flipH="1">
            <a:off x="0" y="0"/>
            <a:ext cx="1698500" cy="47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5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 rotWithShape="1">
          <a:blip r:embed="rId7">
            <a:alphaModFix/>
          </a:blip>
          <a:srcRect b="0" l="0" r="7655" t="0"/>
          <a:stretch/>
        </p:blipFill>
        <p:spPr>
          <a:xfrm>
            <a:off x="5417775" y="245625"/>
            <a:ext cx="854475" cy="4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3869" y="213485"/>
            <a:ext cx="1047725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04/20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169" name="Google Shape;169;p16"/>
          <p:cNvGrpSpPr/>
          <p:nvPr/>
        </p:nvGrpSpPr>
        <p:grpSpPr>
          <a:xfrm>
            <a:off x="793950" y="1122262"/>
            <a:ext cx="7556100" cy="2943188"/>
            <a:chOff x="793950" y="1122262"/>
            <a:chExt cx="7556100" cy="2943188"/>
          </a:xfrm>
        </p:grpSpPr>
        <p:grpSp>
          <p:nvGrpSpPr>
            <p:cNvPr id="170" name="Google Shape;170;p16"/>
            <p:cNvGrpSpPr/>
            <p:nvPr/>
          </p:nvGrpSpPr>
          <p:grpSpPr>
            <a:xfrm>
              <a:off x="2222000" y="3172650"/>
              <a:ext cx="4700000" cy="892800"/>
              <a:chOff x="2231850" y="3172650"/>
              <a:chExt cx="4700000" cy="892800"/>
            </a:xfrm>
          </p:grpSpPr>
          <p:pic>
            <p:nvPicPr>
              <p:cNvPr id="171" name="Google Shape;171;p1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2231850" y="3172650"/>
                <a:ext cx="4700000" cy="892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2" name="Google Shape;172;p16"/>
              <p:cNvSpPr txBox="1"/>
              <p:nvPr/>
            </p:nvSpPr>
            <p:spPr>
              <a:xfrm>
                <a:off x="2693500" y="3408350"/>
                <a:ext cx="37767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100">
                    <a:solidFill>
                      <a:srgbClr val="484849"/>
                    </a:solidFill>
                    <a:latin typeface="Comfortaa SemiBold"/>
                    <a:ea typeface="Comfortaa SemiBold"/>
                    <a:cs typeface="Comfortaa SemiBold"/>
                    <a:sym typeface="Comfortaa SemiBold"/>
                  </a:rPr>
                  <a:t>Briefly tell what will be discussed in this slide</a:t>
                </a:r>
                <a:endParaRPr sz="11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endParaRPr>
              </a:p>
            </p:txBody>
          </p:sp>
        </p:grpSp>
        <p:sp>
          <p:nvSpPr>
            <p:cNvPr id="173" name="Google Shape;173;p16"/>
            <p:cNvSpPr txBox="1"/>
            <p:nvPr/>
          </p:nvSpPr>
          <p:spPr>
            <a:xfrm>
              <a:off x="793950" y="1122262"/>
              <a:ext cx="7556100" cy="20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7800">
                  <a:solidFill>
                    <a:srgbClr val="484849"/>
                  </a:solidFill>
                  <a:latin typeface="Boogaloo"/>
                  <a:ea typeface="Boogaloo"/>
                  <a:cs typeface="Boogaloo"/>
                  <a:sym typeface="Boogaloo"/>
                </a:rPr>
                <a:t>01 About </a:t>
              </a:r>
              <a:endParaRPr sz="78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endParaRPr>
            </a:p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7800">
                  <a:solidFill>
                    <a:srgbClr val="484849"/>
                  </a:solidFill>
                  <a:latin typeface="Boogaloo"/>
                  <a:ea typeface="Boogaloo"/>
                  <a:cs typeface="Boogaloo"/>
                  <a:sym typeface="Boogaloo"/>
                </a:rPr>
                <a:t>the Family Tree</a:t>
              </a:r>
              <a:endParaRPr sz="78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7"/>
          <p:cNvPicPr preferRelativeResize="0"/>
          <p:nvPr/>
        </p:nvPicPr>
        <p:blipFill rotWithShape="1">
          <a:blip r:embed="rId3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 rotWithShape="1">
          <a:blip r:embed="rId4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7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05/20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182" name="Google Shape;182;p17"/>
          <p:cNvGrpSpPr/>
          <p:nvPr/>
        </p:nvGrpSpPr>
        <p:grpSpPr>
          <a:xfrm>
            <a:off x="424935" y="2701862"/>
            <a:ext cx="4700000" cy="892800"/>
            <a:chOff x="2231850" y="3172650"/>
            <a:chExt cx="4700000" cy="892800"/>
          </a:xfrm>
        </p:grpSpPr>
        <p:pic>
          <p:nvPicPr>
            <p:cNvPr id="183" name="Google Shape;183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31850" y="3172650"/>
              <a:ext cx="4700000" cy="89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17"/>
            <p:cNvSpPr txBox="1"/>
            <p:nvPr/>
          </p:nvSpPr>
          <p:spPr>
            <a:xfrm>
              <a:off x="2693500" y="3353304"/>
              <a:ext cx="37767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Brief explanation of why it is important </a:t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to know your ancestry.</a:t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sp>
        <p:nvSpPr>
          <p:cNvPr id="185" name="Google Shape;185;p17"/>
          <p:cNvSpPr txBox="1"/>
          <p:nvPr/>
        </p:nvSpPr>
        <p:spPr>
          <a:xfrm>
            <a:off x="463475" y="1277850"/>
            <a:ext cx="4443600" cy="14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What a Family </a:t>
            </a:r>
            <a:endParaRPr sz="51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51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Tree is?</a:t>
            </a:r>
            <a:endParaRPr sz="51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186" name="Google Shape;186;p17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187" name="Google Shape;187;p17"/>
            <p:cNvPicPr preferRelativeResize="0"/>
            <p:nvPr/>
          </p:nvPicPr>
          <p:blipFill rotWithShape="1">
            <a:blip r:embed="rId7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7"/>
            <p:cNvPicPr preferRelativeResize="0"/>
            <p:nvPr/>
          </p:nvPicPr>
          <p:blipFill rotWithShape="1">
            <a:blip r:embed="rId8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0" name="Google Shape;190;p17"/>
          <p:cNvPicPr preferRelativeResize="0"/>
          <p:nvPr/>
        </p:nvPicPr>
        <p:blipFill rotWithShape="1">
          <a:blip r:embed="rId10">
            <a:alphaModFix/>
          </a:blip>
          <a:srcRect b="6720" l="1162" r="1171" t="20705"/>
          <a:stretch/>
        </p:blipFill>
        <p:spPr>
          <a:xfrm>
            <a:off x="5729700" y="672325"/>
            <a:ext cx="2712000" cy="3595500"/>
          </a:xfrm>
          <a:prstGeom prst="roundRect">
            <a:avLst>
              <a:gd fmla="val 9366" name="adj"/>
            </a:avLst>
          </a:prstGeom>
          <a:noFill/>
          <a:ln cap="flat" cmpd="sng" w="2857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18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196" name="Google Shape;196;p18"/>
            <p:cNvPicPr preferRelativeResize="0"/>
            <p:nvPr/>
          </p:nvPicPr>
          <p:blipFill rotWithShape="1">
            <a:blip r:embed="rId3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8"/>
            <p:cNvPicPr preferRelativeResize="0"/>
            <p:nvPr/>
          </p:nvPicPr>
          <p:blipFill rotWithShape="1">
            <a:blip r:embed="rId4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18"/>
          <p:cNvGrpSpPr/>
          <p:nvPr/>
        </p:nvGrpSpPr>
        <p:grpSpPr>
          <a:xfrm>
            <a:off x="-2" y="96675"/>
            <a:ext cx="9144001" cy="4860801"/>
            <a:chOff x="-2" y="96675"/>
            <a:chExt cx="9144001" cy="4860801"/>
          </a:xfrm>
        </p:grpSpPr>
        <p:pic>
          <p:nvPicPr>
            <p:cNvPr id="200" name="Google Shape;200;p18"/>
            <p:cNvPicPr preferRelativeResize="0"/>
            <p:nvPr/>
          </p:nvPicPr>
          <p:blipFill rotWithShape="1">
            <a:blip r:embed="rId6">
              <a:alphaModFix/>
            </a:blip>
            <a:srcRect b="0" l="61071" r="0" t="0"/>
            <a:stretch/>
          </p:blipFill>
          <p:spPr>
            <a:xfrm>
              <a:off x="-2" y="96675"/>
              <a:ext cx="1875601" cy="4860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8"/>
            <p:cNvPicPr preferRelativeResize="0"/>
            <p:nvPr/>
          </p:nvPicPr>
          <p:blipFill rotWithShape="1">
            <a:blip r:embed="rId6">
              <a:alphaModFix/>
            </a:blip>
            <a:srcRect b="0" l="61071" r="0" t="0"/>
            <a:stretch/>
          </p:blipFill>
          <p:spPr>
            <a:xfrm flipH="1">
              <a:off x="7268398" y="96675"/>
              <a:ext cx="1875601" cy="48608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2" name="Google Shape;202;p18"/>
          <p:cNvPicPr preferRelativeResize="0"/>
          <p:nvPr/>
        </p:nvPicPr>
        <p:blipFill rotWithShape="1">
          <a:blip r:embed="rId7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8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8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06/20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206" name="Google Shape;206;p18"/>
          <p:cNvGrpSpPr/>
          <p:nvPr/>
        </p:nvGrpSpPr>
        <p:grpSpPr>
          <a:xfrm>
            <a:off x="1354800" y="1344543"/>
            <a:ext cx="6434400" cy="2349151"/>
            <a:chOff x="1354800" y="1344543"/>
            <a:chExt cx="6434400" cy="2349151"/>
          </a:xfrm>
        </p:grpSpPr>
        <p:sp>
          <p:nvSpPr>
            <p:cNvPr id="207" name="Google Shape;207;p18"/>
            <p:cNvSpPr txBox="1"/>
            <p:nvPr/>
          </p:nvSpPr>
          <p:spPr>
            <a:xfrm>
              <a:off x="1354800" y="1344543"/>
              <a:ext cx="6434400" cy="7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5600">
                  <a:solidFill>
                    <a:srgbClr val="484849"/>
                  </a:solidFill>
                  <a:latin typeface="Boogaloo"/>
                  <a:ea typeface="Boogaloo"/>
                  <a:cs typeface="Boogaloo"/>
                  <a:sym typeface="Boogaloo"/>
                </a:rPr>
                <a:t>Why It’s Important?</a:t>
              </a:r>
              <a:endParaRPr sz="56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208" name="Google Shape;208;p18"/>
            <p:cNvSpPr txBox="1"/>
            <p:nvPr/>
          </p:nvSpPr>
          <p:spPr>
            <a:xfrm>
              <a:off x="1986000" y="2543485"/>
              <a:ext cx="5172000" cy="2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36550" lvl="0" marL="45720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4849"/>
                </a:buClr>
                <a:buSzPts val="1700"/>
                <a:buFont typeface="Comfortaa SemiBold"/>
                <a:buChar char="●"/>
              </a:pPr>
              <a:r>
                <a:rPr lang="uk" sz="17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Understanding family connections</a:t>
              </a:r>
              <a:endParaRPr sz="17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209" name="Google Shape;209;p18"/>
            <p:cNvSpPr txBox="1"/>
            <p:nvPr/>
          </p:nvSpPr>
          <p:spPr>
            <a:xfrm>
              <a:off x="1986000" y="2997060"/>
              <a:ext cx="5172000" cy="2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36550" lvl="0" marL="45720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4849"/>
                </a:buClr>
                <a:buSzPts val="1700"/>
                <a:buFont typeface="Comfortaa SemiBold"/>
                <a:buChar char="●"/>
              </a:pPr>
              <a:r>
                <a:rPr lang="uk" sz="17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Learning about heritage</a:t>
              </a:r>
              <a:endParaRPr sz="17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  <p:sp>
          <p:nvSpPr>
            <p:cNvPr id="210" name="Google Shape;210;p18"/>
            <p:cNvSpPr txBox="1"/>
            <p:nvPr/>
          </p:nvSpPr>
          <p:spPr>
            <a:xfrm>
              <a:off x="1986000" y="3458194"/>
              <a:ext cx="5172000" cy="2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36550" lvl="0" marL="45720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4849"/>
                </a:buClr>
                <a:buSzPts val="1700"/>
                <a:buFont typeface="Comfortaa SemiBold"/>
                <a:buChar char="●"/>
              </a:pPr>
              <a:r>
                <a:rPr lang="uk" sz="17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Learning family traditions</a:t>
              </a:r>
              <a:endParaRPr sz="17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9"/>
          <p:cNvGrpSpPr/>
          <p:nvPr/>
        </p:nvGrpSpPr>
        <p:grpSpPr>
          <a:xfrm>
            <a:off x="382399" y="928975"/>
            <a:ext cx="8615893" cy="3894375"/>
            <a:chOff x="382399" y="928975"/>
            <a:chExt cx="8615893" cy="3894375"/>
          </a:xfrm>
        </p:grpSpPr>
        <p:pic>
          <p:nvPicPr>
            <p:cNvPr id="216" name="Google Shape;21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10000" y="928975"/>
              <a:ext cx="3388292" cy="3705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382399" y="2373700"/>
              <a:ext cx="2240026" cy="2449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19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219" name="Google Shape;219;p19"/>
            <p:cNvPicPr preferRelativeResize="0"/>
            <p:nvPr/>
          </p:nvPicPr>
          <p:blipFill rotWithShape="1">
            <a:blip r:embed="rId4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9"/>
            <p:cNvPicPr preferRelativeResize="0"/>
            <p:nvPr/>
          </p:nvPicPr>
          <p:blipFill rotWithShape="1">
            <a:blip r:embed="rId5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19"/>
          <p:cNvPicPr preferRelativeResize="0"/>
          <p:nvPr/>
        </p:nvPicPr>
        <p:blipFill rotWithShape="1">
          <a:blip r:embed="rId7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9"/>
          <p:cNvPicPr preferRelativeResize="0"/>
          <p:nvPr/>
        </p:nvPicPr>
        <p:blipFill rotWithShape="1">
          <a:blip r:embed="rId8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9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07/20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26" name="Google Shape;226;p19"/>
          <p:cNvSpPr txBox="1"/>
          <p:nvPr/>
        </p:nvSpPr>
        <p:spPr>
          <a:xfrm>
            <a:off x="1723050" y="866900"/>
            <a:ext cx="57039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3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Awesome</a:t>
            </a:r>
            <a:endParaRPr sz="93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3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Words</a:t>
            </a:r>
            <a:endParaRPr sz="93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227" name="Google Shape;227;p19"/>
          <p:cNvGrpSpPr/>
          <p:nvPr/>
        </p:nvGrpSpPr>
        <p:grpSpPr>
          <a:xfrm>
            <a:off x="2283675" y="2979392"/>
            <a:ext cx="4582650" cy="1082750"/>
            <a:chOff x="2276325" y="2979392"/>
            <a:chExt cx="4582650" cy="1082750"/>
          </a:xfrm>
        </p:grpSpPr>
        <p:pic>
          <p:nvPicPr>
            <p:cNvPr id="228" name="Google Shape;228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276325" y="2979392"/>
              <a:ext cx="4582650" cy="1082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19"/>
            <p:cNvSpPr txBox="1"/>
            <p:nvPr/>
          </p:nvSpPr>
          <p:spPr>
            <a:xfrm>
              <a:off x="3109200" y="3221400"/>
              <a:ext cx="29169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Add inspiring words about why family values ​​are so important.</a:t>
              </a:r>
              <a:endParaRPr sz="12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0"/>
          <p:cNvPicPr preferRelativeResize="0"/>
          <p:nvPr/>
        </p:nvPicPr>
        <p:blipFill rotWithShape="1">
          <a:blip r:embed="rId3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0"/>
          <p:cNvPicPr preferRelativeResize="0"/>
          <p:nvPr/>
        </p:nvPicPr>
        <p:blipFill rotWithShape="1">
          <a:blip r:embed="rId4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08/20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238" name="Google Shape;238;p20"/>
          <p:cNvGrpSpPr/>
          <p:nvPr/>
        </p:nvGrpSpPr>
        <p:grpSpPr>
          <a:xfrm>
            <a:off x="1880975" y="3134777"/>
            <a:ext cx="5382051" cy="972081"/>
            <a:chOff x="1880975" y="3134777"/>
            <a:chExt cx="5382051" cy="972081"/>
          </a:xfrm>
        </p:grpSpPr>
        <p:pic>
          <p:nvPicPr>
            <p:cNvPr id="239" name="Google Shape;239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880975" y="3134777"/>
              <a:ext cx="5382051" cy="972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0"/>
            <p:cNvSpPr txBox="1"/>
            <p:nvPr/>
          </p:nvSpPr>
          <p:spPr>
            <a:xfrm>
              <a:off x="2311025" y="3398967"/>
              <a:ext cx="45219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>
                  <a:solidFill>
                    <a:srgbClr val="484849"/>
                  </a:solidFill>
                  <a:latin typeface="Comfortaa SemiBold"/>
                  <a:ea typeface="Comfortaa SemiBold"/>
                  <a:cs typeface="Comfortaa SemiBold"/>
                  <a:sym typeface="Comfortaa SemiBold"/>
                </a:rPr>
                <a:t>Steps to start researching and organizing information.</a:t>
              </a:r>
              <a:endParaRPr sz="11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endParaRPr>
            </a:p>
          </p:txBody>
        </p:sp>
      </p:grpSp>
      <p:sp>
        <p:nvSpPr>
          <p:cNvPr id="241" name="Google Shape;241;p20"/>
          <p:cNvSpPr txBox="1"/>
          <p:nvPr/>
        </p:nvSpPr>
        <p:spPr>
          <a:xfrm>
            <a:off x="793950" y="914368"/>
            <a:ext cx="75561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78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02 How to</a:t>
            </a:r>
            <a:endParaRPr sz="78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78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Create a Family Tree</a:t>
            </a:r>
            <a:endParaRPr sz="78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pSp>
        <p:nvGrpSpPr>
          <p:cNvPr id="242" name="Google Shape;242;p20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243" name="Google Shape;243;p20"/>
            <p:cNvPicPr preferRelativeResize="0"/>
            <p:nvPr/>
          </p:nvPicPr>
          <p:blipFill rotWithShape="1">
            <a:blip r:embed="rId7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0"/>
            <p:cNvPicPr preferRelativeResize="0"/>
            <p:nvPr/>
          </p:nvPicPr>
          <p:blipFill rotWithShape="1">
            <a:blip r:embed="rId8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1"/>
          <p:cNvGrpSpPr/>
          <p:nvPr/>
        </p:nvGrpSpPr>
        <p:grpSpPr>
          <a:xfrm>
            <a:off x="-1" y="56125"/>
            <a:ext cx="9144002" cy="872850"/>
            <a:chOff x="-1" y="56125"/>
            <a:chExt cx="9144002" cy="872850"/>
          </a:xfrm>
        </p:grpSpPr>
        <p:pic>
          <p:nvPicPr>
            <p:cNvPr id="251" name="Google Shape;251;p21"/>
            <p:cNvPicPr preferRelativeResize="0"/>
            <p:nvPr/>
          </p:nvPicPr>
          <p:blipFill rotWithShape="1">
            <a:blip r:embed="rId3">
              <a:alphaModFix/>
            </a:blip>
            <a:srcRect b="0" l="0" r="7655" t="0"/>
            <a:stretch/>
          </p:blipFill>
          <p:spPr>
            <a:xfrm>
              <a:off x="7876050" y="56125"/>
              <a:ext cx="1267950" cy="6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21"/>
            <p:cNvPicPr preferRelativeResize="0"/>
            <p:nvPr/>
          </p:nvPicPr>
          <p:blipFill rotWithShape="1">
            <a:blip r:embed="rId4">
              <a:alphaModFix/>
            </a:blip>
            <a:srcRect b="0" l="29602" r="0" t="0"/>
            <a:stretch/>
          </p:blipFill>
          <p:spPr>
            <a:xfrm>
              <a:off x="-1" y="73125"/>
              <a:ext cx="1095975" cy="855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6619" y="213485"/>
              <a:ext cx="1047725" cy="59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4" name="Google Shape;254;p21"/>
          <p:cNvPicPr preferRelativeResize="0"/>
          <p:nvPr/>
        </p:nvPicPr>
        <p:blipFill rotWithShape="1">
          <a:blip r:embed="rId6">
            <a:alphaModFix/>
          </a:blip>
          <a:srcRect b="606" l="4571" r="0" t="-1749"/>
          <a:stretch/>
        </p:blipFill>
        <p:spPr>
          <a:xfrm>
            <a:off x="0" y="4318800"/>
            <a:ext cx="4492550" cy="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1"/>
          <p:cNvPicPr preferRelativeResize="0"/>
          <p:nvPr/>
        </p:nvPicPr>
        <p:blipFill rotWithShape="1">
          <a:blip r:embed="rId7">
            <a:alphaModFix/>
          </a:blip>
          <a:srcRect b="639" l="-390" r="390" t="-640"/>
          <a:stretch/>
        </p:blipFill>
        <p:spPr>
          <a:xfrm>
            <a:off x="4272843" y="4171406"/>
            <a:ext cx="4871157" cy="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07850" y="4544250"/>
            <a:ext cx="1443100" cy="5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1"/>
          <p:cNvSpPr txBox="1"/>
          <p:nvPr/>
        </p:nvSpPr>
        <p:spPr>
          <a:xfrm>
            <a:off x="3983250" y="4931727"/>
            <a:ext cx="117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09/20</a:t>
            </a:r>
            <a:endParaRPr sz="9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58" name="Google Shape;258;p21"/>
          <p:cNvSpPr txBox="1"/>
          <p:nvPr/>
        </p:nvSpPr>
        <p:spPr>
          <a:xfrm>
            <a:off x="1885175" y="339850"/>
            <a:ext cx="53736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6400">
                <a:solidFill>
                  <a:srgbClr val="484849"/>
                </a:solidFill>
                <a:latin typeface="Boogaloo"/>
                <a:ea typeface="Boogaloo"/>
                <a:cs typeface="Boogaloo"/>
                <a:sym typeface="Boogaloo"/>
              </a:rPr>
              <a:t>Step 01</a:t>
            </a:r>
            <a:endParaRPr sz="6400">
              <a:solidFill>
                <a:srgbClr val="484849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59" name="Google Shape;259;p21"/>
          <p:cNvSpPr txBox="1"/>
          <p:nvPr/>
        </p:nvSpPr>
        <p:spPr>
          <a:xfrm>
            <a:off x="1409775" y="3678781"/>
            <a:ext cx="63246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Make an initial diagram of the closest relatives: </a:t>
            </a:r>
            <a:endParaRPr sz="1600">
              <a:solidFill>
                <a:srgbClr val="484849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484849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parents, brothers and sisters, grandparents.</a:t>
            </a:r>
            <a:endParaRPr sz="1600">
              <a:solidFill>
                <a:srgbClr val="484849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260" name="Google Shape;260;p21"/>
          <p:cNvSpPr/>
          <p:nvPr/>
        </p:nvSpPr>
        <p:spPr>
          <a:xfrm>
            <a:off x="2208225" y="1594338"/>
            <a:ext cx="2101500" cy="529200"/>
          </a:xfrm>
          <a:prstGeom prst="roundRect">
            <a:avLst>
              <a:gd fmla="val 50000" name="adj"/>
            </a:avLst>
          </a:prstGeom>
          <a:solidFill>
            <a:srgbClr val="FFF6F1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rPr>
              <a:t>Dad</a:t>
            </a:r>
            <a:endParaRPr b="1">
              <a:solidFill>
                <a:srgbClr val="48484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1" name="Google Shape;261;p21"/>
          <p:cNvSpPr/>
          <p:nvPr/>
        </p:nvSpPr>
        <p:spPr>
          <a:xfrm>
            <a:off x="2208225" y="2755838"/>
            <a:ext cx="2101500" cy="529200"/>
          </a:xfrm>
          <a:prstGeom prst="roundRect">
            <a:avLst>
              <a:gd fmla="val 50000" name="adj"/>
            </a:avLst>
          </a:prstGeom>
          <a:solidFill>
            <a:srgbClr val="EDDFDC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rPr>
              <a:t>Mom</a:t>
            </a:r>
            <a:endParaRPr b="1">
              <a:solidFill>
                <a:srgbClr val="48484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62" name="Google Shape;262;p21"/>
          <p:cNvCxnSpPr>
            <a:stCxn id="260" idx="2"/>
            <a:endCxn id="261" idx="0"/>
          </p:cNvCxnSpPr>
          <p:nvPr/>
        </p:nvCxnSpPr>
        <p:spPr>
          <a:xfrm>
            <a:off x="3258975" y="2123538"/>
            <a:ext cx="0" cy="632400"/>
          </a:xfrm>
          <a:prstGeom prst="straightConnector1">
            <a:avLst/>
          </a:prstGeom>
          <a:noFill/>
          <a:ln cap="flat" cmpd="sng" w="9525">
            <a:solidFill>
              <a:srgbClr val="48484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21"/>
          <p:cNvSpPr/>
          <p:nvPr/>
        </p:nvSpPr>
        <p:spPr>
          <a:xfrm>
            <a:off x="3175425" y="2360450"/>
            <a:ext cx="167100" cy="167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1"/>
          <p:cNvSpPr/>
          <p:nvPr/>
        </p:nvSpPr>
        <p:spPr>
          <a:xfrm>
            <a:off x="5285950" y="1858625"/>
            <a:ext cx="1661700" cy="529200"/>
          </a:xfrm>
          <a:prstGeom prst="roundRect">
            <a:avLst>
              <a:gd fmla="val 50000" name="adj"/>
            </a:avLst>
          </a:prstGeom>
          <a:solidFill>
            <a:srgbClr val="FFF6F1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rPr>
              <a:t>Me</a:t>
            </a:r>
            <a:endParaRPr b="1">
              <a:solidFill>
                <a:srgbClr val="48484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5" name="Google Shape;265;p21"/>
          <p:cNvSpPr/>
          <p:nvPr/>
        </p:nvSpPr>
        <p:spPr>
          <a:xfrm>
            <a:off x="5285950" y="2486300"/>
            <a:ext cx="1661700" cy="529200"/>
          </a:xfrm>
          <a:prstGeom prst="roundRect">
            <a:avLst>
              <a:gd fmla="val 50000" name="adj"/>
            </a:avLst>
          </a:prstGeom>
          <a:solidFill>
            <a:srgbClr val="EDDFDC"/>
          </a:solidFill>
          <a:ln cap="flat" cmpd="sng" w="9525">
            <a:solidFill>
              <a:srgbClr val="4848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rgbClr val="484849"/>
                </a:solidFill>
                <a:latin typeface="Comfortaa"/>
                <a:ea typeface="Comfortaa"/>
                <a:cs typeface="Comfortaa"/>
                <a:sym typeface="Comfortaa"/>
              </a:rPr>
              <a:t>Brother</a:t>
            </a:r>
            <a:endParaRPr b="1">
              <a:solidFill>
                <a:srgbClr val="48484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66" name="Google Shape;266;p21"/>
          <p:cNvCxnSpPr/>
          <p:nvPr/>
        </p:nvCxnSpPr>
        <p:spPr>
          <a:xfrm>
            <a:off x="3342525" y="2444000"/>
            <a:ext cx="1196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21"/>
          <p:cNvCxnSpPr>
            <a:stCxn id="264" idx="1"/>
            <a:endCxn id="265" idx="1"/>
          </p:cNvCxnSpPr>
          <p:nvPr/>
        </p:nvCxnSpPr>
        <p:spPr>
          <a:xfrm>
            <a:off x="5285950" y="2123225"/>
            <a:ext cx="600" cy="627600"/>
          </a:xfrm>
          <a:prstGeom prst="bentConnector3">
            <a:avLst>
              <a:gd fmla="val -12436666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