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7560000" cx="10692000"/>
  <p:notesSz cx="6858000" cy="9144000"/>
  <p:embeddedFontLst>
    <p:embeddedFont>
      <p:font typeface="Rubik SemiBold"/>
      <p:regular r:id="rId7"/>
      <p:bold r:id="rId8"/>
      <p:italic r:id="rId9"/>
      <p:boldItalic r:id="rId10"/>
    </p:embeddedFont>
    <p:embeddedFont>
      <p:font typeface="Rubik"/>
      <p:regular r:id="rId11"/>
      <p:bold r:id="rId12"/>
      <p:italic r:id="rId13"/>
      <p:boldItalic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81">
          <p15:clr>
            <a:srgbClr val="747775"/>
          </p15:clr>
        </p15:guide>
        <p15:guide id="2" pos="33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81" orient="horz"/>
        <p:guide pos="33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RubikSemiBol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RubikSemiBold-regular.fntdata"/><Relationship Id="rId8" Type="http://schemas.openxmlformats.org/officeDocument/2006/relationships/font" Target="fonts/RubikSemiBold-bold.fntdata"/><Relationship Id="rId11" Type="http://schemas.openxmlformats.org/officeDocument/2006/relationships/font" Target="fonts/Rubik-regular.fntdata"/><Relationship Id="rId10" Type="http://schemas.openxmlformats.org/officeDocument/2006/relationships/font" Target="fonts/RubikSemiBold-boldItalic.fntdata"/><Relationship Id="rId13" Type="http://schemas.openxmlformats.org/officeDocument/2006/relationships/font" Target="fonts/Rubik-italic.fntdata"/><Relationship Id="rId12" Type="http://schemas.openxmlformats.org/officeDocument/2006/relationships/font" Target="fonts/Rubik-bold.fntdata"/><Relationship Id="rId14" Type="http://schemas.openxmlformats.org/officeDocument/2006/relationships/font" Target="fonts/Rubik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04515" y="685800"/>
            <a:ext cx="4849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004515" y="685800"/>
            <a:ext cx="4849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64478" y="1094388"/>
            <a:ext cx="9963000" cy="3016800"/>
          </a:xfrm>
          <a:prstGeom prst="rect">
            <a:avLst/>
          </a:prstGeom>
        </p:spPr>
        <p:txBody>
          <a:bodyPr anchorCtr="0" anchor="b" bIns="116050" lIns="116050" spcFirstLastPara="1" rIns="116050" wrap="square" tIns="116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64468" y="4165643"/>
            <a:ext cx="9963000" cy="11649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</p:spPr>
        <p:txBody>
          <a:bodyPr anchorCtr="0" anchor="b" bIns="116050" lIns="116050" spcFirstLastPara="1" rIns="116050" wrap="square" tIns="116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64468" y="4633192"/>
            <a:ext cx="9963000" cy="19119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74650" lvl="0" marL="45720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64468" y="3161354"/>
            <a:ext cx="9963000" cy="12372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64468" y="1693927"/>
            <a:ext cx="4677000" cy="50214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650483" y="1693927"/>
            <a:ext cx="4677000" cy="50214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64468" y="816630"/>
            <a:ext cx="3283500" cy="1110600"/>
          </a:xfrm>
          <a:prstGeom prst="rect">
            <a:avLst/>
          </a:prstGeom>
        </p:spPr>
        <p:txBody>
          <a:bodyPr anchorCtr="0" anchor="b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64468" y="2042457"/>
            <a:ext cx="3283500" cy="46731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73245" y="661638"/>
            <a:ext cx="7445700" cy="60126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6050" lIns="116050" spcFirstLastPara="1" rIns="116050" wrap="square" tIns="11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10447" y="1812541"/>
            <a:ext cx="4730100" cy="2178600"/>
          </a:xfrm>
          <a:prstGeom prst="rect">
            <a:avLst/>
          </a:prstGeom>
        </p:spPr>
        <p:txBody>
          <a:bodyPr anchorCtr="0" anchor="b" bIns="116050" lIns="116050" spcFirstLastPara="1" rIns="116050" wrap="square" tIns="116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10447" y="4120005"/>
            <a:ext cx="4730100" cy="18153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775715" y="1064257"/>
            <a:ext cx="4486500" cy="54312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64468" y="6218168"/>
            <a:ext cx="7014300" cy="8895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74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.jpg"/><Relationship Id="rId22" Type="http://schemas.openxmlformats.org/officeDocument/2006/relationships/image" Target="../media/image14.jpg"/><Relationship Id="rId21" Type="http://schemas.openxmlformats.org/officeDocument/2006/relationships/image" Target="../media/image10.jpg"/><Relationship Id="rId24" Type="http://schemas.openxmlformats.org/officeDocument/2006/relationships/image" Target="../media/image17.jpg"/><Relationship Id="rId23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.jpg"/><Relationship Id="rId26" Type="http://schemas.openxmlformats.org/officeDocument/2006/relationships/image" Target="../media/image18.jpg"/><Relationship Id="rId25" Type="http://schemas.openxmlformats.org/officeDocument/2006/relationships/image" Target="../media/image11.jp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8" Type="http://schemas.openxmlformats.org/officeDocument/2006/relationships/image" Target="../media/image5.png"/><Relationship Id="rId11" Type="http://schemas.openxmlformats.org/officeDocument/2006/relationships/image" Target="../media/image15.jpg"/><Relationship Id="rId10" Type="http://schemas.openxmlformats.org/officeDocument/2006/relationships/image" Target="../media/image9.png"/><Relationship Id="rId13" Type="http://schemas.openxmlformats.org/officeDocument/2006/relationships/image" Target="../media/image20.jpg"/><Relationship Id="rId12" Type="http://schemas.openxmlformats.org/officeDocument/2006/relationships/image" Target="../media/image23.jpg"/><Relationship Id="rId15" Type="http://schemas.openxmlformats.org/officeDocument/2006/relationships/image" Target="../media/image7.png"/><Relationship Id="rId14" Type="http://schemas.openxmlformats.org/officeDocument/2006/relationships/image" Target="../media/image2.png"/><Relationship Id="rId17" Type="http://schemas.openxmlformats.org/officeDocument/2006/relationships/image" Target="../media/image22.jpg"/><Relationship Id="rId16" Type="http://schemas.openxmlformats.org/officeDocument/2006/relationships/image" Target="../media/image16.jpg"/><Relationship Id="rId19" Type="http://schemas.openxmlformats.org/officeDocument/2006/relationships/image" Target="../media/image13.jpg"/><Relationship Id="rId18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0" y="0"/>
            <a:ext cx="10692001" cy="7585701"/>
            <a:chOff x="0" y="0"/>
            <a:chExt cx="10692001" cy="7585701"/>
          </a:xfrm>
        </p:grpSpPr>
        <p:pic>
          <p:nvPicPr>
            <p:cNvPr id="55" name="Google Shape;55;p13" title="right below-1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24825" y="4790926"/>
              <a:ext cx="2767176" cy="2794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3" title="right below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24825" y="0"/>
              <a:ext cx="2767176" cy="2788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 title="editor_16601_A_watercolor_tree_with_delicate_li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80375" y="1775287"/>
              <a:ext cx="7441603" cy="5602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 title="right below (1)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0" y="4838525"/>
              <a:ext cx="2677325" cy="2734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 title="right below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0" y="0"/>
              <a:ext cx="2614349" cy="26671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" name="Google Shape;60;p13" title="bracket (1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6600" y="4625975"/>
            <a:ext cx="2013150" cy="288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Google Shape;61;p13"/>
          <p:cNvGrpSpPr/>
          <p:nvPr/>
        </p:nvGrpSpPr>
        <p:grpSpPr>
          <a:xfrm>
            <a:off x="3636299" y="3652011"/>
            <a:ext cx="1150800" cy="860682"/>
            <a:chOff x="3636299" y="3652011"/>
            <a:chExt cx="1150800" cy="860682"/>
          </a:xfrm>
        </p:grpSpPr>
        <p:pic>
          <p:nvPicPr>
            <p:cNvPr id="62" name="Google Shape;62;p13" title="710d2790f0fc6bf25ebc647fd187769a6268da2c.jpg"/>
            <p:cNvPicPr preferRelativeResize="0"/>
            <p:nvPr/>
          </p:nvPicPr>
          <p:blipFill rotWithShape="1">
            <a:blip r:embed="rId9">
              <a:alphaModFix/>
            </a:blip>
            <a:srcRect b="32204" l="0" r="0" t="1146"/>
            <a:stretch/>
          </p:blipFill>
          <p:spPr>
            <a:xfrm>
              <a:off x="3935726" y="3652011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3" name="Google Shape;63;p13"/>
            <p:cNvSpPr txBox="1"/>
            <p:nvPr/>
          </p:nvSpPr>
          <p:spPr>
            <a:xfrm>
              <a:off x="3636299" y="4256162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Albert Smith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64" name="Google Shape;64;p13"/>
            <p:cNvSpPr txBox="1"/>
            <p:nvPr/>
          </p:nvSpPr>
          <p:spPr>
            <a:xfrm>
              <a:off x="3636299" y="4404993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1966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65" name="Google Shape;65;p13"/>
          <p:cNvGrpSpPr/>
          <p:nvPr/>
        </p:nvGrpSpPr>
        <p:grpSpPr>
          <a:xfrm>
            <a:off x="5676724" y="3652011"/>
            <a:ext cx="1150800" cy="860682"/>
            <a:chOff x="5676724" y="3652011"/>
            <a:chExt cx="1150800" cy="860682"/>
          </a:xfrm>
        </p:grpSpPr>
        <p:pic>
          <p:nvPicPr>
            <p:cNvPr id="66" name="Google Shape;66;p13" title="fcfd71d023e1c5efcb4376b617d282a2135d0b82.png"/>
            <p:cNvPicPr preferRelativeResize="0"/>
            <p:nvPr/>
          </p:nvPicPr>
          <p:blipFill rotWithShape="1">
            <a:blip r:embed="rId10">
              <a:alphaModFix/>
            </a:blip>
            <a:srcRect b="29193" l="0" r="0" t="4108"/>
            <a:stretch/>
          </p:blipFill>
          <p:spPr>
            <a:xfrm>
              <a:off x="5978074" y="3652011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7" name="Google Shape;67;p13"/>
            <p:cNvSpPr txBox="1"/>
            <p:nvPr/>
          </p:nvSpPr>
          <p:spPr>
            <a:xfrm>
              <a:off x="5676724" y="4256162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Melanie Smith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68" name="Google Shape;68;p13"/>
            <p:cNvSpPr txBox="1"/>
            <p:nvPr/>
          </p:nvSpPr>
          <p:spPr>
            <a:xfrm>
              <a:off x="5676724" y="4404993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1970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69" name="Google Shape;69;p13"/>
          <p:cNvGrpSpPr/>
          <p:nvPr/>
        </p:nvGrpSpPr>
        <p:grpSpPr>
          <a:xfrm>
            <a:off x="3636299" y="5027736"/>
            <a:ext cx="1150800" cy="860682"/>
            <a:chOff x="3636299" y="5027736"/>
            <a:chExt cx="1150800" cy="860682"/>
          </a:xfrm>
        </p:grpSpPr>
        <p:sp>
          <p:nvSpPr>
            <p:cNvPr id="70" name="Google Shape;70;p13"/>
            <p:cNvSpPr txBox="1"/>
            <p:nvPr/>
          </p:nvSpPr>
          <p:spPr>
            <a:xfrm>
              <a:off x="3636299" y="5631887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Daniel Smith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71" name="Google Shape;71;p13"/>
            <p:cNvSpPr txBox="1"/>
            <p:nvPr/>
          </p:nvSpPr>
          <p:spPr>
            <a:xfrm>
              <a:off x="3636299" y="5780718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1990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pic>
          <p:nvPicPr>
            <p:cNvPr id="72" name="Google Shape;72;p13" title="f7b2e1f4cac02f5eba3a997e3eca0b66760ae439.jpg"/>
            <p:cNvPicPr preferRelativeResize="0"/>
            <p:nvPr/>
          </p:nvPicPr>
          <p:blipFill rotWithShape="1">
            <a:blip r:embed="rId11">
              <a:alphaModFix/>
            </a:blip>
            <a:srcRect b="35794" l="19211" r="3759" t="12828"/>
            <a:stretch/>
          </p:blipFill>
          <p:spPr>
            <a:xfrm>
              <a:off x="3935726" y="5027736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13"/>
          <p:cNvGrpSpPr/>
          <p:nvPr/>
        </p:nvGrpSpPr>
        <p:grpSpPr>
          <a:xfrm>
            <a:off x="5676724" y="5027736"/>
            <a:ext cx="1150800" cy="860682"/>
            <a:chOff x="5676724" y="5027736"/>
            <a:chExt cx="1150800" cy="860682"/>
          </a:xfrm>
        </p:grpSpPr>
        <p:sp>
          <p:nvSpPr>
            <p:cNvPr id="74" name="Google Shape;74;p13"/>
            <p:cNvSpPr txBox="1"/>
            <p:nvPr/>
          </p:nvSpPr>
          <p:spPr>
            <a:xfrm>
              <a:off x="5676724" y="5631887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Sophia Smith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75" name="Google Shape;75;p13"/>
            <p:cNvSpPr txBox="1"/>
            <p:nvPr/>
          </p:nvSpPr>
          <p:spPr>
            <a:xfrm>
              <a:off x="5676724" y="5780718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1999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pic>
          <p:nvPicPr>
            <p:cNvPr id="76" name="Google Shape;76;p13" title="d60b09dea999683443c15b2c031c95bc3ab41f9d.jpg"/>
            <p:cNvPicPr preferRelativeResize="0"/>
            <p:nvPr/>
          </p:nvPicPr>
          <p:blipFill rotWithShape="1">
            <a:blip r:embed="rId12">
              <a:alphaModFix/>
            </a:blip>
            <a:srcRect b="45529" l="27119" r="11882" t="13757"/>
            <a:stretch/>
          </p:blipFill>
          <p:spPr>
            <a:xfrm>
              <a:off x="5978074" y="5027736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3"/>
          <p:cNvGrpSpPr/>
          <p:nvPr/>
        </p:nvGrpSpPr>
        <p:grpSpPr>
          <a:xfrm>
            <a:off x="4647774" y="5027736"/>
            <a:ext cx="1150800" cy="860682"/>
            <a:chOff x="4647774" y="5027736"/>
            <a:chExt cx="1150800" cy="860682"/>
          </a:xfrm>
        </p:grpSpPr>
        <p:pic>
          <p:nvPicPr>
            <p:cNvPr id="78" name="Google Shape;78;p13" title="78fe481da921fe1b62c4bc84ed97c91bd249840a.jpg"/>
            <p:cNvPicPr preferRelativeResize="0"/>
            <p:nvPr/>
          </p:nvPicPr>
          <p:blipFill rotWithShape="1">
            <a:blip r:embed="rId13">
              <a:alphaModFix/>
            </a:blip>
            <a:srcRect b="11875" l="9640" r="34893" t="4964"/>
            <a:stretch/>
          </p:blipFill>
          <p:spPr>
            <a:xfrm>
              <a:off x="4947201" y="5027736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79" name="Google Shape;79;p13"/>
            <p:cNvSpPr txBox="1"/>
            <p:nvPr/>
          </p:nvSpPr>
          <p:spPr>
            <a:xfrm>
              <a:off x="4647774" y="5631887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Alex Smith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80" name="Google Shape;80;p13"/>
            <p:cNvSpPr txBox="1"/>
            <p:nvPr/>
          </p:nvSpPr>
          <p:spPr>
            <a:xfrm>
              <a:off x="4647774" y="5780718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1996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pic>
        <p:nvPicPr>
          <p:cNvPr id="81" name="Google Shape;81;p13" title="bracket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07300" y="2428423"/>
            <a:ext cx="204325" cy="299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 title="Group 34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17149" y="1766604"/>
            <a:ext cx="207550" cy="1313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3"/>
          <p:cNvGrpSpPr/>
          <p:nvPr/>
        </p:nvGrpSpPr>
        <p:grpSpPr>
          <a:xfrm>
            <a:off x="1160498" y="1500750"/>
            <a:ext cx="1150800" cy="860682"/>
            <a:chOff x="1160498" y="1500750"/>
            <a:chExt cx="1150800" cy="860682"/>
          </a:xfrm>
        </p:grpSpPr>
        <p:pic>
          <p:nvPicPr>
            <p:cNvPr id="84" name="Google Shape;84;p13" title="ada4c5ece32774b2df74256db845ee8d1180bcb2.jpg"/>
            <p:cNvPicPr preferRelativeResize="0"/>
            <p:nvPr/>
          </p:nvPicPr>
          <p:blipFill rotWithShape="1">
            <a:blip r:embed="rId16">
              <a:alphaModFix/>
            </a:blip>
            <a:srcRect b="29783" l="2489" r="2498" t="7343"/>
            <a:stretch/>
          </p:blipFill>
          <p:spPr>
            <a:xfrm>
              <a:off x="1459925" y="1500750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85" name="Google Shape;85;p13"/>
            <p:cNvSpPr txBox="1"/>
            <p:nvPr/>
          </p:nvSpPr>
          <p:spPr>
            <a:xfrm>
              <a:off x="1160498" y="2104901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Michael Smith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86" name="Google Shape;86;p13"/>
            <p:cNvSpPr txBox="1"/>
            <p:nvPr/>
          </p:nvSpPr>
          <p:spPr>
            <a:xfrm>
              <a:off x="1160498" y="2253732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1907-1992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1160498" y="2793125"/>
            <a:ext cx="1150800" cy="860682"/>
            <a:chOff x="1160498" y="2793125"/>
            <a:chExt cx="1150800" cy="860682"/>
          </a:xfrm>
        </p:grpSpPr>
        <p:pic>
          <p:nvPicPr>
            <p:cNvPr id="88" name="Google Shape;88;p13" title="521141e7f2da09ee44296df51038ba401aed00a0.jpg"/>
            <p:cNvPicPr preferRelativeResize="0"/>
            <p:nvPr/>
          </p:nvPicPr>
          <p:blipFill rotWithShape="1">
            <a:blip r:embed="rId17">
              <a:alphaModFix/>
            </a:blip>
            <a:srcRect b="67816" l="23470" r="28206" t="0"/>
            <a:stretch/>
          </p:blipFill>
          <p:spPr>
            <a:xfrm>
              <a:off x="1461848" y="2793125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89" name="Google Shape;89;p13"/>
            <p:cNvSpPr txBox="1"/>
            <p:nvPr/>
          </p:nvSpPr>
          <p:spPr>
            <a:xfrm>
              <a:off x="1160498" y="3397276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Ann Smith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90" name="Google Shape;90;p13"/>
            <p:cNvSpPr txBox="1"/>
            <p:nvPr/>
          </p:nvSpPr>
          <p:spPr>
            <a:xfrm>
              <a:off x="1160498" y="3546107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1908-1996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91" name="Google Shape;91;p13"/>
          <p:cNvGrpSpPr/>
          <p:nvPr/>
        </p:nvGrpSpPr>
        <p:grpSpPr>
          <a:xfrm>
            <a:off x="2399248" y="2146938"/>
            <a:ext cx="1150800" cy="860682"/>
            <a:chOff x="2399248" y="2146938"/>
            <a:chExt cx="1150800" cy="860682"/>
          </a:xfrm>
        </p:grpSpPr>
        <p:pic>
          <p:nvPicPr>
            <p:cNvPr id="92" name="Google Shape;92;p13" title="395693c99f714ba130b638067a001f08569b791f.jpg"/>
            <p:cNvPicPr preferRelativeResize="0"/>
            <p:nvPr/>
          </p:nvPicPr>
          <p:blipFill rotWithShape="1">
            <a:blip r:embed="rId18">
              <a:alphaModFix/>
            </a:blip>
            <a:srcRect b="20020" l="0" r="0" t="20020"/>
            <a:stretch/>
          </p:blipFill>
          <p:spPr>
            <a:xfrm>
              <a:off x="2698675" y="2146938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93" name="Google Shape;93;p13"/>
            <p:cNvSpPr txBox="1"/>
            <p:nvPr/>
          </p:nvSpPr>
          <p:spPr>
            <a:xfrm>
              <a:off x="2399248" y="2751089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James Smith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94" name="Google Shape;94;p13"/>
            <p:cNvSpPr txBox="1"/>
            <p:nvPr/>
          </p:nvSpPr>
          <p:spPr>
            <a:xfrm>
              <a:off x="2399248" y="2899920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1934-2018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pic>
        <p:nvPicPr>
          <p:cNvPr id="95" name="Google Shape;95;p13" title="Group 34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217149" y="4765716"/>
            <a:ext cx="207550" cy="1313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3"/>
          <p:cNvGrpSpPr/>
          <p:nvPr/>
        </p:nvGrpSpPr>
        <p:grpSpPr>
          <a:xfrm>
            <a:off x="1160498" y="4499862"/>
            <a:ext cx="1150800" cy="860682"/>
            <a:chOff x="1160498" y="4499862"/>
            <a:chExt cx="1150800" cy="860682"/>
          </a:xfrm>
        </p:grpSpPr>
        <p:pic>
          <p:nvPicPr>
            <p:cNvPr id="97" name="Google Shape;97;p13" title="4f45d37458e8a34a45d228efec970cca09a7363d.jpg"/>
            <p:cNvPicPr preferRelativeResize="0"/>
            <p:nvPr/>
          </p:nvPicPr>
          <p:blipFill rotWithShape="1">
            <a:blip r:embed="rId19">
              <a:alphaModFix/>
            </a:blip>
            <a:srcRect b="67816" l="30508" r="27699" t="4105"/>
            <a:stretch/>
          </p:blipFill>
          <p:spPr>
            <a:xfrm>
              <a:off x="1459925" y="4499862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98" name="Google Shape;98;p13"/>
            <p:cNvSpPr txBox="1"/>
            <p:nvPr/>
          </p:nvSpPr>
          <p:spPr>
            <a:xfrm>
              <a:off x="1160498" y="5104013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David Taylor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99" name="Google Shape;99;p13"/>
            <p:cNvSpPr txBox="1"/>
            <p:nvPr/>
          </p:nvSpPr>
          <p:spPr>
            <a:xfrm>
              <a:off x="1160498" y="5252845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1928-2017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00" name="Google Shape;100;p13"/>
          <p:cNvGrpSpPr/>
          <p:nvPr/>
        </p:nvGrpSpPr>
        <p:grpSpPr>
          <a:xfrm>
            <a:off x="1160498" y="5792237"/>
            <a:ext cx="1150800" cy="860682"/>
            <a:chOff x="1160498" y="5792237"/>
            <a:chExt cx="1150800" cy="860682"/>
          </a:xfrm>
        </p:grpSpPr>
        <p:pic>
          <p:nvPicPr>
            <p:cNvPr id="101" name="Google Shape;101;p13" title="2d21a19153695a7c696e039fada15a0b310e828a.jpg"/>
            <p:cNvPicPr preferRelativeResize="0"/>
            <p:nvPr/>
          </p:nvPicPr>
          <p:blipFill rotWithShape="1">
            <a:blip r:embed="rId20">
              <a:alphaModFix/>
            </a:blip>
            <a:srcRect b="28220" l="10076" r="10076" t="10255"/>
            <a:stretch/>
          </p:blipFill>
          <p:spPr>
            <a:xfrm flipH="1">
              <a:off x="1461848" y="5792237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02" name="Google Shape;102;p13"/>
            <p:cNvSpPr txBox="1"/>
            <p:nvPr/>
          </p:nvSpPr>
          <p:spPr>
            <a:xfrm>
              <a:off x="1160498" y="6396388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Mary Taylor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103" name="Google Shape;103;p13"/>
            <p:cNvSpPr txBox="1"/>
            <p:nvPr/>
          </p:nvSpPr>
          <p:spPr>
            <a:xfrm>
              <a:off x="1160498" y="6545220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1931-2013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04" name="Google Shape;104;p13"/>
          <p:cNvGrpSpPr/>
          <p:nvPr/>
        </p:nvGrpSpPr>
        <p:grpSpPr>
          <a:xfrm>
            <a:off x="2399248" y="5146050"/>
            <a:ext cx="1150800" cy="860682"/>
            <a:chOff x="2399248" y="5163513"/>
            <a:chExt cx="1150800" cy="860682"/>
          </a:xfrm>
        </p:grpSpPr>
        <p:pic>
          <p:nvPicPr>
            <p:cNvPr id="105" name="Google Shape;105;p13" title="f548722252ce7b87f178f092363accf85d51d29c.jpg"/>
            <p:cNvPicPr preferRelativeResize="0"/>
            <p:nvPr/>
          </p:nvPicPr>
          <p:blipFill rotWithShape="1">
            <a:blip r:embed="rId21">
              <a:alphaModFix/>
            </a:blip>
            <a:srcRect b="0" l="16647" r="16654" t="0"/>
            <a:stretch/>
          </p:blipFill>
          <p:spPr>
            <a:xfrm>
              <a:off x="2698675" y="5163513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06" name="Google Shape;106;p13"/>
            <p:cNvSpPr txBox="1"/>
            <p:nvPr/>
          </p:nvSpPr>
          <p:spPr>
            <a:xfrm>
              <a:off x="2399248" y="5767664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Carol Smith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107" name="Google Shape;107;p13"/>
            <p:cNvSpPr txBox="1"/>
            <p:nvPr/>
          </p:nvSpPr>
          <p:spPr>
            <a:xfrm>
              <a:off x="2399248" y="5916495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1941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pic>
        <p:nvPicPr>
          <p:cNvPr id="108" name="Google Shape;108;p13" title="bracket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6911006" y="2428423"/>
            <a:ext cx="204325" cy="299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 title="Group 34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8211842" y="1766604"/>
            <a:ext cx="207550" cy="1313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3"/>
          <p:cNvGrpSpPr/>
          <p:nvPr/>
        </p:nvGrpSpPr>
        <p:grpSpPr>
          <a:xfrm>
            <a:off x="8325243" y="1500750"/>
            <a:ext cx="1150800" cy="860682"/>
            <a:chOff x="8325243" y="1500750"/>
            <a:chExt cx="1150800" cy="860682"/>
          </a:xfrm>
        </p:grpSpPr>
        <p:pic>
          <p:nvPicPr>
            <p:cNvPr id="111" name="Google Shape;111;p13" title="2457b18e3cc8d56ec1d197f6edf79aab3550f633.jpg"/>
            <p:cNvPicPr preferRelativeResize="0"/>
            <p:nvPr/>
          </p:nvPicPr>
          <p:blipFill rotWithShape="1">
            <a:blip r:embed="rId22">
              <a:alphaModFix/>
            </a:blip>
            <a:srcRect b="38453" l="0" r="0" t="1781"/>
            <a:stretch/>
          </p:blipFill>
          <p:spPr>
            <a:xfrm>
              <a:off x="8628516" y="1500750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12" name="Google Shape;112;p13"/>
            <p:cNvSpPr txBox="1"/>
            <p:nvPr/>
          </p:nvSpPr>
          <p:spPr>
            <a:xfrm flipH="1">
              <a:off x="8325243" y="2104901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Robert Watola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113" name="Google Shape;113;p13"/>
            <p:cNvSpPr txBox="1"/>
            <p:nvPr/>
          </p:nvSpPr>
          <p:spPr>
            <a:xfrm flipH="1">
              <a:off x="8325243" y="2253732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1910-1995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14" name="Google Shape;114;p13"/>
          <p:cNvGrpSpPr/>
          <p:nvPr/>
        </p:nvGrpSpPr>
        <p:grpSpPr>
          <a:xfrm>
            <a:off x="8325243" y="2793125"/>
            <a:ext cx="1150800" cy="860682"/>
            <a:chOff x="8325243" y="2793125"/>
            <a:chExt cx="1150800" cy="860682"/>
          </a:xfrm>
        </p:grpSpPr>
        <p:pic>
          <p:nvPicPr>
            <p:cNvPr id="115" name="Google Shape;115;p13" title="eed8c5d074d5398b1078936d8febe550a2cd9063.jpg"/>
            <p:cNvPicPr preferRelativeResize="0"/>
            <p:nvPr/>
          </p:nvPicPr>
          <p:blipFill rotWithShape="1">
            <a:blip r:embed="rId23">
              <a:alphaModFix/>
            </a:blip>
            <a:srcRect b="14724" l="3736" r="4470" t="14724"/>
            <a:stretch/>
          </p:blipFill>
          <p:spPr>
            <a:xfrm>
              <a:off x="8626593" y="2793125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16" name="Google Shape;116;p13"/>
            <p:cNvSpPr txBox="1"/>
            <p:nvPr/>
          </p:nvSpPr>
          <p:spPr>
            <a:xfrm flipH="1">
              <a:off x="8325243" y="3397276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Dorothy Watola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117" name="Google Shape;117;p13"/>
            <p:cNvSpPr txBox="1"/>
            <p:nvPr/>
          </p:nvSpPr>
          <p:spPr>
            <a:xfrm flipH="1">
              <a:off x="8325243" y="3546107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1930-2015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18" name="Google Shape;118;p13"/>
          <p:cNvGrpSpPr/>
          <p:nvPr/>
        </p:nvGrpSpPr>
        <p:grpSpPr>
          <a:xfrm>
            <a:off x="6983356" y="2146938"/>
            <a:ext cx="1150800" cy="860682"/>
            <a:chOff x="6983356" y="2146938"/>
            <a:chExt cx="1150800" cy="860682"/>
          </a:xfrm>
        </p:grpSpPr>
        <p:pic>
          <p:nvPicPr>
            <p:cNvPr id="119" name="Google Shape;119;p13" title="1a74952ecacd1eff46cd85bc8f6c357e68e99fac.jpg"/>
            <p:cNvPicPr preferRelativeResize="0"/>
            <p:nvPr/>
          </p:nvPicPr>
          <p:blipFill rotWithShape="1">
            <a:blip r:embed="rId24">
              <a:alphaModFix/>
            </a:blip>
            <a:srcRect b="31562" l="17926" r="44966" t="12760"/>
            <a:stretch/>
          </p:blipFill>
          <p:spPr>
            <a:xfrm flipH="1">
              <a:off x="7286629" y="2146938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0" name="Google Shape;120;p13"/>
            <p:cNvSpPr txBox="1"/>
            <p:nvPr/>
          </p:nvSpPr>
          <p:spPr>
            <a:xfrm flipH="1">
              <a:off x="6983356" y="2751089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Mitchel Watola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121" name="Google Shape;121;p13"/>
            <p:cNvSpPr txBox="1"/>
            <p:nvPr/>
          </p:nvSpPr>
          <p:spPr>
            <a:xfrm flipH="1">
              <a:off x="6983356" y="2899920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1940-2015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pic>
        <p:nvPicPr>
          <p:cNvPr id="122" name="Google Shape;122;p13" title="Group 34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8197748" y="4765716"/>
            <a:ext cx="207550" cy="1313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13"/>
          <p:cNvGrpSpPr/>
          <p:nvPr/>
        </p:nvGrpSpPr>
        <p:grpSpPr>
          <a:xfrm>
            <a:off x="8311148" y="4499862"/>
            <a:ext cx="1150800" cy="860682"/>
            <a:chOff x="8311148" y="4499862"/>
            <a:chExt cx="1150800" cy="860682"/>
          </a:xfrm>
        </p:grpSpPr>
        <p:pic>
          <p:nvPicPr>
            <p:cNvPr id="124" name="Google Shape;124;p13" title="4f45d37458e8a34a45d228efec970cca09a7363d.jpg"/>
            <p:cNvPicPr preferRelativeResize="0"/>
            <p:nvPr/>
          </p:nvPicPr>
          <p:blipFill rotWithShape="1">
            <a:blip r:embed="rId19">
              <a:alphaModFix/>
            </a:blip>
            <a:srcRect b="67816" l="30508" r="27699" t="4105"/>
            <a:stretch/>
          </p:blipFill>
          <p:spPr>
            <a:xfrm flipH="1">
              <a:off x="8614421" y="4499862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5" name="Google Shape;125;p13"/>
            <p:cNvSpPr txBox="1"/>
            <p:nvPr/>
          </p:nvSpPr>
          <p:spPr>
            <a:xfrm flipH="1">
              <a:off x="8311148" y="5104013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Richard Brown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126" name="Google Shape;126;p13"/>
            <p:cNvSpPr txBox="1"/>
            <p:nvPr/>
          </p:nvSpPr>
          <p:spPr>
            <a:xfrm flipH="1">
              <a:off x="8311148" y="5252845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1927-2007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27" name="Google Shape;127;p13"/>
          <p:cNvGrpSpPr/>
          <p:nvPr/>
        </p:nvGrpSpPr>
        <p:grpSpPr>
          <a:xfrm>
            <a:off x="8311148" y="5792237"/>
            <a:ext cx="1150800" cy="860682"/>
            <a:chOff x="8311148" y="5792237"/>
            <a:chExt cx="1150800" cy="860682"/>
          </a:xfrm>
        </p:grpSpPr>
        <p:pic>
          <p:nvPicPr>
            <p:cNvPr id="128" name="Google Shape;128;p13" title="008183c5e540037d56c2acab04d6d9675cfd5589.jpg"/>
            <p:cNvPicPr preferRelativeResize="0"/>
            <p:nvPr/>
          </p:nvPicPr>
          <p:blipFill rotWithShape="1">
            <a:blip r:embed="rId25">
              <a:alphaModFix/>
            </a:blip>
            <a:srcRect b="35596" l="0" r="0" t="1954"/>
            <a:stretch/>
          </p:blipFill>
          <p:spPr>
            <a:xfrm>
              <a:off x="8612498" y="5792237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29" name="Google Shape;129;p13"/>
            <p:cNvSpPr txBox="1"/>
            <p:nvPr/>
          </p:nvSpPr>
          <p:spPr>
            <a:xfrm flipH="1">
              <a:off x="8311148" y="6396388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Betty Brown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130" name="Google Shape;130;p13"/>
            <p:cNvSpPr txBox="1"/>
            <p:nvPr/>
          </p:nvSpPr>
          <p:spPr>
            <a:xfrm flipH="1">
              <a:off x="8311148" y="6545220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1933-2009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31" name="Google Shape;131;p13"/>
          <p:cNvGrpSpPr/>
          <p:nvPr/>
        </p:nvGrpSpPr>
        <p:grpSpPr>
          <a:xfrm>
            <a:off x="6983356" y="5146050"/>
            <a:ext cx="1150800" cy="860682"/>
            <a:chOff x="6983356" y="5146050"/>
            <a:chExt cx="1150800" cy="860682"/>
          </a:xfrm>
        </p:grpSpPr>
        <p:pic>
          <p:nvPicPr>
            <p:cNvPr id="132" name="Google Shape;132;p13" title="e6324c5a54ae9d832398a0c59ca4b911c907644c.jpg"/>
            <p:cNvPicPr preferRelativeResize="0"/>
            <p:nvPr/>
          </p:nvPicPr>
          <p:blipFill rotWithShape="1">
            <a:blip r:embed="rId26">
              <a:alphaModFix/>
            </a:blip>
            <a:srcRect b="25048" l="7467" r="7476" t="10874"/>
            <a:stretch/>
          </p:blipFill>
          <p:spPr>
            <a:xfrm flipH="1">
              <a:off x="7286629" y="5146050"/>
              <a:ext cx="548100" cy="548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3" name="Google Shape;133;p13"/>
            <p:cNvSpPr txBox="1"/>
            <p:nvPr/>
          </p:nvSpPr>
          <p:spPr>
            <a:xfrm flipH="1">
              <a:off x="6983356" y="5750201"/>
              <a:ext cx="11508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Rubik SemiBold"/>
                  <a:ea typeface="Rubik SemiBold"/>
                  <a:cs typeface="Rubik SemiBold"/>
                  <a:sym typeface="Rubik SemiBold"/>
                </a:rPr>
                <a:t>Karen Watola</a:t>
              </a:r>
              <a:endParaRPr sz="9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endParaRPr>
            </a:p>
          </p:txBody>
        </p:sp>
        <p:sp>
          <p:nvSpPr>
            <p:cNvPr id="134" name="Google Shape;134;p13"/>
            <p:cNvSpPr txBox="1"/>
            <p:nvPr/>
          </p:nvSpPr>
          <p:spPr>
            <a:xfrm flipH="1">
              <a:off x="6983356" y="5899032"/>
              <a:ext cx="1150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505050"/>
                  </a:solidFill>
                  <a:latin typeface="Rubik"/>
                  <a:ea typeface="Rubik"/>
                  <a:cs typeface="Rubik"/>
                  <a:sym typeface="Rubik"/>
                </a:rPr>
                <a:t>1947</a:t>
              </a:r>
              <a:endParaRPr sz="700">
                <a:solidFill>
                  <a:srgbClr val="50505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135" name="Google Shape;135;p13"/>
          <p:cNvSpPr txBox="1"/>
          <p:nvPr/>
        </p:nvSpPr>
        <p:spPr>
          <a:xfrm>
            <a:off x="2872950" y="862648"/>
            <a:ext cx="494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628369"/>
                </a:solidFill>
                <a:latin typeface="Rubik"/>
                <a:ea typeface="Rubik"/>
                <a:cs typeface="Rubik"/>
                <a:sym typeface="Rubik"/>
              </a:rPr>
              <a:t>Smith Family Tree</a:t>
            </a:r>
            <a:endParaRPr sz="3000">
              <a:solidFill>
                <a:srgbClr val="628369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136" name="Google Shape;136;p13"/>
          <p:cNvGrpSpPr/>
          <p:nvPr/>
        </p:nvGrpSpPr>
        <p:grpSpPr>
          <a:xfrm>
            <a:off x="2475600" y="319250"/>
            <a:ext cx="5740800" cy="6921500"/>
            <a:chOff x="2457775" y="323222"/>
            <a:chExt cx="5740800" cy="6921500"/>
          </a:xfrm>
        </p:grpSpPr>
        <p:cxnSp>
          <p:nvCxnSpPr>
            <p:cNvPr id="137" name="Google Shape;137;p13"/>
            <p:cNvCxnSpPr/>
            <p:nvPr/>
          </p:nvCxnSpPr>
          <p:spPr>
            <a:xfrm>
              <a:off x="2457775" y="323222"/>
              <a:ext cx="5740800" cy="0"/>
            </a:xfrm>
            <a:prstGeom prst="straightConnector1">
              <a:avLst/>
            </a:prstGeom>
            <a:noFill/>
            <a:ln cap="flat" cmpd="sng" w="38100">
              <a:solidFill>
                <a:srgbClr val="62836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" name="Google Shape;138;p13"/>
            <p:cNvCxnSpPr/>
            <p:nvPr/>
          </p:nvCxnSpPr>
          <p:spPr>
            <a:xfrm>
              <a:off x="2457775" y="7244722"/>
              <a:ext cx="5740800" cy="0"/>
            </a:xfrm>
            <a:prstGeom prst="straightConnector1">
              <a:avLst/>
            </a:prstGeom>
            <a:noFill/>
            <a:ln cap="flat" cmpd="sng" w="38100">
              <a:solidFill>
                <a:srgbClr val="62836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39" name="Google Shape;139;p13"/>
          <p:cNvGrpSpPr/>
          <p:nvPr/>
        </p:nvGrpSpPr>
        <p:grpSpPr>
          <a:xfrm>
            <a:off x="318363" y="2271900"/>
            <a:ext cx="10055275" cy="3016200"/>
            <a:chOff x="323259" y="2271900"/>
            <a:chExt cx="10055275" cy="3016200"/>
          </a:xfrm>
        </p:grpSpPr>
        <p:cxnSp>
          <p:nvCxnSpPr>
            <p:cNvPr id="140" name="Google Shape;140;p13"/>
            <p:cNvCxnSpPr/>
            <p:nvPr/>
          </p:nvCxnSpPr>
          <p:spPr>
            <a:xfrm>
              <a:off x="323259" y="2271900"/>
              <a:ext cx="0" cy="3016200"/>
            </a:xfrm>
            <a:prstGeom prst="straightConnector1">
              <a:avLst/>
            </a:prstGeom>
            <a:noFill/>
            <a:ln cap="flat" cmpd="sng" w="38100">
              <a:solidFill>
                <a:srgbClr val="62836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1" name="Google Shape;141;p13"/>
            <p:cNvCxnSpPr/>
            <p:nvPr/>
          </p:nvCxnSpPr>
          <p:spPr>
            <a:xfrm>
              <a:off x="10378534" y="2271900"/>
              <a:ext cx="0" cy="3016200"/>
            </a:xfrm>
            <a:prstGeom prst="straightConnector1">
              <a:avLst/>
            </a:prstGeom>
            <a:noFill/>
            <a:ln cap="flat" cmpd="sng" w="38100">
              <a:solidFill>
                <a:srgbClr val="62836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