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Sacramento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acramen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800863" y="1048100"/>
            <a:ext cx="9090273" cy="6524749"/>
            <a:chOff x="800863" y="1048100"/>
            <a:chExt cx="9090273" cy="6524749"/>
          </a:xfrm>
        </p:grpSpPr>
        <p:pic>
          <p:nvPicPr>
            <p:cNvPr id="55" name="Google Shape;55;p13" title="treeforcahrd 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0863" y="1048100"/>
              <a:ext cx="9090273" cy="6524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1796444" y="1224450"/>
              <a:ext cx="6101681" cy="746015"/>
              <a:chOff x="1796444" y="1224450"/>
              <a:chExt cx="6101681" cy="746015"/>
            </a:xfrm>
          </p:grpSpPr>
          <p:pic>
            <p:nvPicPr>
              <p:cNvPr id="57" name="Google Shape;57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796444" y="1243115"/>
                <a:ext cx="966700" cy="727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 title="bird 2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329800" y="1224450"/>
                <a:ext cx="568325" cy="430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9" name="Google Shape;59;p13"/>
          <p:cNvSpPr txBox="1"/>
          <p:nvPr/>
        </p:nvSpPr>
        <p:spPr>
          <a:xfrm>
            <a:off x="2776350" y="224000"/>
            <a:ext cx="5139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300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rPr>
              <a:t>My Family Tree</a:t>
            </a:r>
            <a:endParaRPr sz="4300">
              <a:solidFill>
                <a:schemeClr val="dk1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369050" y="2069475"/>
            <a:ext cx="9954850" cy="5024825"/>
            <a:chOff x="369050" y="2069475"/>
            <a:chExt cx="9954850" cy="5024825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369050" y="2069475"/>
              <a:ext cx="3318725" cy="4646175"/>
              <a:chOff x="369050" y="2069475"/>
              <a:chExt cx="3318725" cy="4646175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369050" y="2069475"/>
                <a:ext cx="2147325" cy="859825"/>
                <a:chOff x="369050" y="2069475"/>
                <a:chExt cx="2147325" cy="859825"/>
              </a:xfrm>
            </p:grpSpPr>
            <p:sp>
              <p:nvSpPr>
                <p:cNvPr id="63" name="Google Shape;63;p13"/>
                <p:cNvSpPr/>
                <p:nvPr/>
              </p:nvSpPr>
              <p:spPr>
                <a:xfrm>
                  <a:off x="369050" y="2069475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" name="Google Shape;64;p13"/>
                <p:cNvSpPr/>
                <p:nvPr/>
              </p:nvSpPr>
              <p:spPr>
                <a:xfrm>
                  <a:off x="369050" y="25507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5" name="Google Shape;65;p13"/>
                <p:cNvSpPr/>
                <p:nvPr/>
              </p:nvSpPr>
              <p:spPr>
                <a:xfrm>
                  <a:off x="1520675" y="2310088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66" name="Google Shape;66;p13"/>
                <p:cNvCxnSpPr>
                  <a:stCxn id="65" idx="1"/>
                </p:cNvCxnSpPr>
                <p:nvPr/>
              </p:nvCxnSpPr>
              <p:spPr>
                <a:xfrm rot="10800000">
                  <a:off x="870275" y="2499388"/>
                  <a:ext cx="650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7" name="Google Shape;67;p13"/>
                <p:cNvCxnSpPr>
                  <a:stCxn id="63" idx="2"/>
                  <a:endCxn id="64" idx="0"/>
                </p:cNvCxnSpPr>
                <p:nvPr/>
              </p:nvCxnSpPr>
              <p:spPr>
                <a:xfrm>
                  <a:off x="866900" y="2448075"/>
                  <a:ext cx="0" cy="102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8" name="Google Shape;68;p13"/>
              <p:cNvGrpSpPr/>
              <p:nvPr/>
            </p:nvGrpSpPr>
            <p:grpSpPr>
              <a:xfrm>
                <a:off x="369050" y="3323700"/>
                <a:ext cx="2147325" cy="859825"/>
                <a:chOff x="369050" y="2069475"/>
                <a:chExt cx="2147325" cy="859825"/>
              </a:xfrm>
            </p:grpSpPr>
            <p:sp>
              <p:nvSpPr>
                <p:cNvPr id="69" name="Google Shape;69;p13"/>
                <p:cNvSpPr/>
                <p:nvPr/>
              </p:nvSpPr>
              <p:spPr>
                <a:xfrm>
                  <a:off x="369050" y="2069475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3"/>
                <p:cNvSpPr/>
                <p:nvPr/>
              </p:nvSpPr>
              <p:spPr>
                <a:xfrm>
                  <a:off x="369050" y="25507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" name="Google Shape;71;p13"/>
                <p:cNvSpPr/>
                <p:nvPr/>
              </p:nvSpPr>
              <p:spPr>
                <a:xfrm>
                  <a:off x="1520675" y="2310088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2" name="Google Shape;72;p13"/>
                <p:cNvCxnSpPr>
                  <a:stCxn id="71" idx="1"/>
                </p:cNvCxnSpPr>
                <p:nvPr/>
              </p:nvCxnSpPr>
              <p:spPr>
                <a:xfrm rot="10800000">
                  <a:off x="870275" y="2499388"/>
                  <a:ext cx="650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3" name="Google Shape;73;p13"/>
                <p:cNvCxnSpPr>
                  <a:stCxn id="69" idx="2"/>
                  <a:endCxn id="70" idx="0"/>
                </p:cNvCxnSpPr>
                <p:nvPr/>
              </p:nvCxnSpPr>
              <p:spPr>
                <a:xfrm>
                  <a:off x="866900" y="2448075"/>
                  <a:ext cx="0" cy="102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4" name="Google Shape;74;p13"/>
              <p:cNvGrpSpPr/>
              <p:nvPr/>
            </p:nvGrpSpPr>
            <p:grpSpPr>
              <a:xfrm>
                <a:off x="369050" y="4607525"/>
                <a:ext cx="2147325" cy="859825"/>
                <a:chOff x="369050" y="2069475"/>
                <a:chExt cx="2147325" cy="859825"/>
              </a:xfrm>
            </p:grpSpPr>
            <p:sp>
              <p:nvSpPr>
                <p:cNvPr id="75" name="Google Shape;75;p13"/>
                <p:cNvSpPr/>
                <p:nvPr/>
              </p:nvSpPr>
              <p:spPr>
                <a:xfrm>
                  <a:off x="369050" y="2069475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" name="Google Shape;76;p13"/>
                <p:cNvSpPr/>
                <p:nvPr/>
              </p:nvSpPr>
              <p:spPr>
                <a:xfrm>
                  <a:off x="369050" y="25507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7" name="Google Shape;77;p13"/>
                <p:cNvSpPr/>
                <p:nvPr/>
              </p:nvSpPr>
              <p:spPr>
                <a:xfrm>
                  <a:off x="1520675" y="2310088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78" name="Google Shape;78;p13"/>
                <p:cNvCxnSpPr>
                  <a:stCxn id="77" idx="1"/>
                </p:cNvCxnSpPr>
                <p:nvPr/>
              </p:nvCxnSpPr>
              <p:spPr>
                <a:xfrm rot="10800000">
                  <a:off x="870275" y="2499388"/>
                  <a:ext cx="650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" name="Google Shape;79;p13"/>
                <p:cNvCxnSpPr>
                  <a:stCxn id="75" idx="2"/>
                  <a:endCxn id="76" idx="0"/>
                </p:cNvCxnSpPr>
                <p:nvPr/>
              </p:nvCxnSpPr>
              <p:spPr>
                <a:xfrm>
                  <a:off x="866900" y="2448075"/>
                  <a:ext cx="0" cy="102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0" name="Google Shape;80;p13"/>
              <p:cNvGrpSpPr/>
              <p:nvPr/>
            </p:nvGrpSpPr>
            <p:grpSpPr>
              <a:xfrm>
                <a:off x="369050" y="5855825"/>
                <a:ext cx="2147325" cy="859825"/>
                <a:chOff x="369050" y="2069475"/>
                <a:chExt cx="2147325" cy="859825"/>
              </a:xfrm>
            </p:grpSpPr>
            <p:sp>
              <p:nvSpPr>
                <p:cNvPr id="81" name="Google Shape;81;p13"/>
                <p:cNvSpPr/>
                <p:nvPr/>
              </p:nvSpPr>
              <p:spPr>
                <a:xfrm>
                  <a:off x="369050" y="2069475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" name="Google Shape;82;p13"/>
                <p:cNvSpPr/>
                <p:nvPr/>
              </p:nvSpPr>
              <p:spPr>
                <a:xfrm>
                  <a:off x="369050" y="25507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" name="Google Shape;83;p13"/>
                <p:cNvSpPr/>
                <p:nvPr/>
              </p:nvSpPr>
              <p:spPr>
                <a:xfrm>
                  <a:off x="1520675" y="2310088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84" name="Google Shape;84;p13"/>
                <p:cNvCxnSpPr>
                  <a:stCxn id="83" idx="1"/>
                </p:cNvCxnSpPr>
                <p:nvPr/>
              </p:nvCxnSpPr>
              <p:spPr>
                <a:xfrm rot="10800000">
                  <a:off x="870275" y="2499388"/>
                  <a:ext cx="650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5" name="Google Shape;85;p13"/>
                <p:cNvCxnSpPr>
                  <a:stCxn id="81" idx="2"/>
                  <a:endCxn id="82" idx="0"/>
                </p:cNvCxnSpPr>
                <p:nvPr/>
              </p:nvCxnSpPr>
              <p:spPr>
                <a:xfrm>
                  <a:off x="866900" y="2448075"/>
                  <a:ext cx="0" cy="102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86" name="Google Shape;86;p13"/>
              <p:cNvGrpSpPr/>
              <p:nvPr/>
            </p:nvGrpSpPr>
            <p:grpSpPr>
              <a:xfrm>
                <a:off x="2018525" y="2688688"/>
                <a:ext cx="673550" cy="875700"/>
                <a:chOff x="2018525" y="2688688"/>
                <a:chExt cx="673550" cy="875700"/>
              </a:xfrm>
            </p:grpSpPr>
            <p:cxnSp>
              <p:nvCxnSpPr>
                <p:cNvPr id="87" name="Google Shape;87;p13"/>
                <p:cNvCxnSpPr>
                  <a:stCxn id="65" idx="2"/>
                  <a:endCxn id="71" idx="0"/>
                </p:cNvCxnSpPr>
                <p:nvPr/>
              </p:nvCxnSpPr>
              <p:spPr>
                <a:xfrm>
                  <a:off x="2018525" y="2688688"/>
                  <a:ext cx="0" cy="875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8" name="Google Shape;88;p13"/>
                <p:cNvCxnSpPr>
                  <a:stCxn id="89" idx="1"/>
                </p:cNvCxnSpPr>
                <p:nvPr/>
              </p:nvCxnSpPr>
              <p:spPr>
                <a:xfrm rot="10800000">
                  <a:off x="2022475" y="3126500"/>
                  <a:ext cx="669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0" name="Google Shape;90;p13"/>
              <p:cNvGrpSpPr/>
              <p:nvPr/>
            </p:nvGrpSpPr>
            <p:grpSpPr>
              <a:xfrm>
                <a:off x="2018525" y="5226738"/>
                <a:ext cx="673550" cy="869700"/>
                <a:chOff x="2018525" y="5226738"/>
                <a:chExt cx="673550" cy="869700"/>
              </a:xfrm>
            </p:grpSpPr>
            <p:cxnSp>
              <p:nvCxnSpPr>
                <p:cNvPr id="91" name="Google Shape;91;p13"/>
                <p:cNvCxnSpPr>
                  <a:stCxn id="77" idx="2"/>
                  <a:endCxn id="83" idx="0"/>
                </p:cNvCxnSpPr>
                <p:nvPr/>
              </p:nvCxnSpPr>
              <p:spPr>
                <a:xfrm>
                  <a:off x="2018525" y="5226738"/>
                  <a:ext cx="0" cy="869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92" name="Google Shape;92;p13"/>
                <p:cNvCxnSpPr>
                  <a:stCxn id="93" idx="1"/>
                </p:cNvCxnSpPr>
                <p:nvPr/>
              </p:nvCxnSpPr>
              <p:spPr>
                <a:xfrm rot="10800000">
                  <a:off x="2019475" y="5656650"/>
                  <a:ext cx="672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94" name="Google Shape;94;p13"/>
              <p:cNvGrpSpPr/>
              <p:nvPr/>
            </p:nvGrpSpPr>
            <p:grpSpPr>
              <a:xfrm>
                <a:off x="2692075" y="2937200"/>
                <a:ext cx="995700" cy="2908750"/>
                <a:chOff x="2692075" y="2937200"/>
                <a:chExt cx="995700" cy="2908750"/>
              </a:xfrm>
            </p:grpSpPr>
            <p:sp>
              <p:nvSpPr>
                <p:cNvPr id="89" name="Google Shape;89;p13"/>
                <p:cNvSpPr/>
                <p:nvPr/>
              </p:nvSpPr>
              <p:spPr>
                <a:xfrm>
                  <a:off x="2692075" y="29372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" name="Google Shape;93;p13"/>
                <p:cNvSpPr/>
                <p:nvPr/>
              </p:nvSpPr>
              <p:spPr>
                <a:xfrm>
                  <a:off x="2692075" y="546735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95" name="Google Shape;95;p13"/>
                <p:cNvCxnSpPr>
                  <a:stCxn id="89" idx="2"/>
                  <a:endCxn id="93" idx="0"/>
                </p:cNvCxnSpPr>
                <p:nvPr/>
              </p:nvCxnSpPr>
              <p:spPr>
                <a:xfrm>
                  <a:off x="3189925" y="3315800"/>
                  <a:ext cx="0" cy="2151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96" name="Google Shape;96;p13"/>
            <p:cNvGrpSpPr/>
            <p:nvPr/>
          </p:nvGrpSpPr>
          <p:grpSpPr>
            <a:xfrm flipH="1">
              <a:off x="7005175" y="2069475"/>
              <a:ext cx="3318725" cy="4646175"/>
              <a:chOff x="369050" y="2069475"/>
              <a:chExt cx="3318725" cy="4646175"/>
            </a:xfrm>
          </p:grpSpPr>
          <p:grpSp>
            <p:nvGrpSpPr>
              <p:cNvPr id="97" name="Google Shape;97;p13"/>
              <p:cNvGrpSpPr/>
              <p:nvPr/>
            </p:nvGrpSpPr>
            <p:grpSpPr>
              <a:xfrm>
                <a:off x="369050" y="2069475"/>
                <a:ext cx="2147325" cy="859825"/>
                <a:chOff x="369050" y="2069475"/>
                <a:chExt cx="2147325" cy="859825"/>
              </a:xfrm>
            </p:grpSpPr>
            <p:sp>
              <p:nvSpPr>
                <p:cNvPr id="98" name="Google Shape;98;p13"/>
                <p:cNvSpPr/>
                <p:nvPr/>
              </p:nvSpPr>
              <p:spPr>
                <a:xfrm>
                  <a:off x="369050" y="2069475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" name="Google Shape;99;p13"/>
                <p:cNvSpPr/>
                <p:nvPr/>
              </p:nvSpPr>
              <p:spPr>
                <a:xfrm>
                  <a:off x="369050" y="25507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" name="Google Shape;100;p13"/>
                <p:cNvSpPr/>
                <p:nvPr/>
              </p:nvSpPr>
              <p:spPr>
                <a:xfrm>
                  <a:off x="1520675" y="2310088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1" name="Google Shape;101;p13"/>
                <p:cNvCxnSpPr>
                  <a:stCxn id="100" idx="1"/>
                </p:cNvCxnSpPr>
                <p:nvPr/>
              </p:nvCxnSpPr>
              <p:spPr>
                <a:xfrm rot="10800000">
                  <a:off x="870275" y="2499388"/>
                  <a:ext cx="650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" name="Google Shape;102;p13"/>
                <p:cNvCxnSpPr>
                  <a:stCxn id="98" idx="2"/>
                  <a:endCxn id="99" idx="0"/>
                </p:cNvCxnSpPr>
                <p:nvPr/>
              </p:nvCxnSpPr>
              <p:spPr>
                <a:xfrm>
                  <a:off x="866900" y="2448075"/>
                  <a:ext cx="0" cy="102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3" name="Google Shape;103;p13"/>
              <p:cNvGrpSpPr/>
              <p:nvPr/>
            </p:nvGrpSpPr>
            <p:grpSpPr>
              <a:xfrm>
                <a:off x="369050" y="3323700"/>
                <a:ext cx="2147325" cy="859825"/>
                <a:chOff x="369050" y="2069475"/>
                <a:chExt cx="2147325" cy="859825"/>
              </a:xfrm>
            </p:grpSpPr>
            <p:sp>
              <p:nvSpPr>
                <p:cNvPr id="104" name="Google Shape;104;p13"/>
                <p:cNvSpPr/>
                <p:nvPr/>
              </p:nvSpPr>
              <p:spPr>
                <a:xfrm>
                  <a:off x="369050" y="2069475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" name="Google Shape;105;p13"/>
                <p:cNvSpPr/>
                <p:nvPr/>
              </p:nvSpPr>
              <p:spPr>
                <a:xfrm>
                  <a:off x="369050" y="25507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" name="Google Shape;106;p13"/>
                <p:cNvSpPr/>
                <p:nvPr/>
              </p:nvSpPr>
              <p:spPr>
                <a:xfrm>
                  <a:off x="1520675" y="2310088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07" name="Google Shape;107;p13"/>
                <p:cNvCxnSpPr>
                  <a:stCxn id="106" idx="1"/>
                </p:cNvCxnSpPr>
                <p:nvPr/>
              </p:nvCxnSpPr>
              <p:spPr>
                <a:xfrm rot="10800000">
                  <a:off x="870275" y="2499388"/>
                  <a:ext cx="650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8" name="Google Shape;108;p13"/>
                <p:cNvCxnSpPr>
                  <a:stCxn id="104" idx="2"/>
                  <a:endCxn id="105" idx="0"/>
                </p:cNvCxnSpPr>
                <p:nvPr/>
              </p:nvCxnSpPr>
              <p:spPr>
                <a:xfrm>
                  <a:off x="866900" y="2448075"/>
                  <a:ext cx="0" cy="102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9" name="Google Shape;109;p13"/>
              <p:cNvGrpSpPr/>
              <p:nvPr/>
            </p:nvGrpSpPr>
            <p:grpSpPr>
              <a:xfrm>
                <a:off x="369050" y="4607525"/>
                <a:ext cx="2147325" cy="859825"/>
                <a:chOff x="369050" y="2069475"/>
                <a:chExt cx="2147325" cy="859825"/>
              </a:xfrm>
            </p:grpSpPr>
            <p:sp>
              <p:nvSpPr>
                <p:cNvPr id="110" name="Google Shape;110;p13"/>
                <p:cNvSpPr/>
                <p:nvPr/>
              </p:nvSpPr>
              <p:spPr>
                <a:xfrm>
                  <a:off x="369050" y="2069475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" name="Google Shape;111;p13"/>
                <p:cNvSpPr/>
                <p:nvPr/>
              </p:nvSpPr>
              <p:spPr>
                <a:xfrm>
                  <a:off x="369050" y="25507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" name="Google Shape;112;p13"/>
                <p:cNvSpPr/>
                <p:nvPr/>
              </p:nvSpPr>
              <p:spPr>
                <a:xfrm>
                  <a:off x="1520675" y="2310088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3" name="Google Shape;113;p13"/>
                <p:cNvCxnSpPr>
                  <a:stCxn id="112" idx="1"/>
                </p:cNvCxnSpPr>
                <p:nvPr/>
              </p:nvCxnSpPr>
              <p:spPr>
                <a:xfrm rot="10800000">
                  <a:off x="870275" y="2499388"/>
                  <a:ext cx="650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4" name="Google Shape;114;p13"/>
                <p:cNvCxnSpPr>
                  <a:stCxn id="110" idx="2"/>
                  <a:endCxn id="111" idx="0"/>
                </p:cNvCxnSpPr>
                <p:nvPr/>
              </p:nvCxnSpPr>
              <p:spPr>
                <a:xfrm>
                  <a:off x="866900" y="2448075"/>
                  <a:ext cx="0" cy="102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15" name="Google Shape;115;p13"/>
              <p:cNvGrpSpPr/>
              <p:nvPr/>
            </p:nvGrpSpPr>
            <p:grpSpPr>
              <a:xfrm>
                <a:off x="369050" y="5855825"/>
                <a:ext cx="2147325" cy="859825"/>
                <a:chOff x="369050" y="2069475"/>
                <a:chExt cx="2147325" cy="859825"/>
              </a:xfrm>
            </p:grpSpPr>
            <p:sp>
              <p:nvSpPr>
                <p:cNvPr id="116" name="Google Shape;116;p13"/>
                <p:cNvSpPr/>
                <p:nvPr/>
              </p:nvSpPr>
              <p:spPr>
                <a:xfrm>
                  <a:off x="369050" y="2069475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" name="Google Shape;117;p13"/>
                <p:cNvSpPr/>
                <p:nvPr/>
              </p:nvSpPr>
              <p:spPr>
                <a:xfrm>
                  <a:off x="369050" y="25507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" name="Google Shape;118;p13"/>
                <p:cNvSpPr/>
                <p:nvPr/>
              </p:nvSpPr>
              <p:spPr>
                <a:xfrm>
                  <a:off x="1520675" y="2310088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19" name="Google Shape;119;p13"/>
                <p:cNvCxnSpPr>
                  <a:stCxn id="118" idx="1"/>
                </p:cNvCxnSpPr>
                <p:nvPr/>
              </p:nvCxnSpPr>
              <p:spPr>
                <a:xfrm rot="10800000">
                  <a:off x="870275" y="2499388"/>
                  <a:ext cx="650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" name="Google Shape;120;p13"/>
                <p:cNvCxnSpPr>
                  <a:stCxn id="116" idx="2"/>
                  <a:endCxn id="117" idx="0"/>
                </p:cNvCxnSpPr>
                <p:nvPr/>
              </p:nvCxnSpPr>
              <p:spPr>
                <a:xfrm>
                  <a:off x="866900" y="2448075"/>
                  <a:ext cx="0" cy="102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1" name="Google Shape;121;p13"/>
              <p:cNvGrpSpPr/>
              <p:nvPr/>
            </p:nvGrpSpPr>
            <p:grpSpPr>
              <a:xfrm>
                <a:off x="2018525" y="2688688"/>
                <a:ext cx="673550" cy="875700"/>
                <a:chOff x="2018525" y="2688688"/>
                <a:chExt cx="673550" cy="875700"/>
              </a:xfrm>
            </p:grpSpPr>
            <p:cxnSp>
              <p:nvCxnSpPr>
                <p:cNvPr id="122" name="Google Shape;122;p13"/>
                <p:cNvCxnSpPr>
                  <a:stCxn id="100" idx="2"/>
                  <a:endCxn id="106" idx="0"/>
                </p:cNvCxnSpPr>
                <p:nvPr/>
              </p:nvCxnSpPr>
              <p:spPr>
                <a:xfrm>
                  <a:off x="2018525" y="2688688"/>
                  <a:ext cx="0" cy="875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" name="Google Shape;123;p13"/>
                <p:cNvCxnSpPr>
                  <a:stCxn id="124" idx="1"/>
                </p:cNvCxnSpPr>
                <p:nvPr/>
              </p:nvCxnSpPr>
              <p:spPr>
                <a:xfrm rot="10800000">
                  <a:off x="2022475" y="3126500"/>
                  <a:ext cx="669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5" name="Google Shape;125;p13"/>
              <p:cNvGrpSpPr/>
              <p:nvPr/>
            </p:nvGrpSpPr>
            <p:grpSpPr>
              <a:xfrm>
                <a:off x="2018525" y="5226738"/>
                <a:ext cx="673550" cy="869700"/>
                <a:chOff x="2018525" y="5226738"/>
                <a:chExt cx="673550" cy="869700"/>
              </a:xfrm>
            </p:grpSpPr>
            <p:cxnSp>
              <p:nvCxnSpPr>
                <p:cNvPr id="126" name="Google Shape;126;p13"/>
                <p:cNvCxnSpPr>
                  <a:stCxn id="112" idx="2"/>
                  <a:endCxn id="118" idx="0"/>
                </p:cNvCxnSpPr>
                <p:nvPr/>
              </p:nvCxnSpPr>
              <p:spPr>
                <a:xfrm>
                  <a:off x="2018525" y="5226738"/>
                  <a:ext cx="0" cy="869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7" name="Google Shape;127;p13"/>
                <p:cNvCxnSpPr>
                  <a:stCxn id="128" idx="1"/>
                </p:cNvCxnSpPr>
                <p:nvPr/>
              </p:nvCxnSpPr>
              <p:spPr>
                <a:xfrm rot="10800000">
                  <a:off x="2019475" y="5656650"/>
                  <a:ext cx="672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29" name="Google Shape;129;p13"/>
              <p:cNvGrpSpPr/>
              <p:nvPr/>
            </p:nvGrpSpPr>
            <p:grpSpPr>
              <a:xfrm>
                <a:off x="2692075" y="2937200"/>
                <a:ext cx="995700" cy="2908750"/>
                <a:chOff x="2692075" y="2937200"/>
                <a:chExt cx="995700" cy="2908750"/>
              </a:xfrm>
            </p:grpSpPr>
            <p:sp>
              <p:nvSpPr>
                <p:cNvPr id="124" name="Google Shape;124;p13"/>
                <p:cNvSpPr/>
                <p:nvPr/>
              </p:nvSpPr>
              <p:spPr>
                <a:xfrm>
                  <a:off x="2692075" y="293720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" name="Google Shape;128;p13"/>
                <p:cNvSpPr/>
                <p:nvPr/>
              </p:nvSpPr>
              <p:spPr>
                <a:xfrm>
                  <a:off x="2692075" y="5467350"/>
                  <a:ext cx="995700" cy="37860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cxnSp>
              <p:nvCxnSpPr>
                <p:cNvPr id="130" name="Google Shape;130;p13"/>
                <p:cNvCxnSpPr>
                  <a:stCxn id="124" idx="2"/>
                  <a:endCxn id="128" idx="0"/>
                </p:cNvCxnSpPr>
                <p:nvPr/>
              </p:nvCxnSpPr>
              <p:spPr>
                <a:xfrm>
                  <a:off x="3189925" y="3315800"/>
                  <a:ext cx="0" cy="2151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131" name="Google Shape;131;p13"/>
            <p:cNvGrpSpPr/>
            <p:nvPr/>
          </p:nvGrpSpPr>
          <p:grpSpPr>
            <a:xfrm>
              <a:off x="3190650" y="4203263"/>
              <a:ext cx="1669500" cy="378600"/>
              <a:chOff x="3190650" y="4203263"/>
              <a:chExt cx="1669500" cy="378600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3864450" y="4203263"/>
                <a:ext cx="995700" cy="3786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3" name="Google Shape;133;p13"/>
              <p:cNvCxnSpPr>
                <a:stCxn id="132" idx="1"/>
              </p:cNvCxnSpPr>
              <p:nvPr/>
            </p:nvCxnSpPr>
            <p:spPr>
              <a:xfrm rot="10800000">
                <a:off x="3190650" y="4392563"/>
                <a:ext cx="673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4" name="Google Shape;134;p13"/>
            <p:cNvGrpSpPr/>
            <p:nvPr/>
          </p:nvGrpSpPr>
          <p:grpSpPr>
            <a:xfrm flipH="1">
              <a:off x="5831150" y="4203263"/>
              <a:ext cx="1669500" cy="378600"/>
              <a:chOff x="3190650" y="4203263"/>
              <a:chExt cx="1669500" cy="378600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3864450" y="4203263"/>
                <a:ext cx="995700" cy="378600"/>
              </a:xfrm>
              <a:prstGeom prst="roundRect">
                <a:avLst>
                  <a:gd fmla="val 50000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36" name="Google Shape;136;p13"/>
              <p:cNvCxnSpPr>
                <a:stCxn id="135" idx="1"/>
              </p:cNvCxnSpPr>
              <p:nvPr/>
            </p:nvCxnSpPr>
            <p:spPr>
              <a:xfrm rot="10800000">
                <a:off x="3190650" y="4392563"/>
                <a:ext cx="673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37" name="Google Shape;137;p13"/>
            <p:cNvCxnSpPr>
              <a:stCxn id="132" idx="3"/>
              <a:endCxn id="135" idx="3"/>
            </p:cNvCxnSpPr>
            <p:nvPr/>
          </p:nvCxnSpPr>
          <p:spPr>
            <a:xfrm>
              <a:off x="4860150" y="4392563"/>
              <a:ext cx="9711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8" name="Google Shape;138;p13"/>
            <p:cNvSpPr/>
            <p:nvPr/>
          </p:nvSpPr>
          <p:spPr>
            <a:xfrm>
              <a:off x="4475400" y="6518600"/>
              <a:ext cx="1741200" cy="575700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9" name="Google Shape;139;p13"/>
            <p:cNvCxnSpPr>
              <a:stCxn id="138" idx="0"/>
            </p:cNvCxnSpPr>
            <p:nvPr/>
          </p:nvCxnSpPr>
          <p:spPr>
            <a:xfrm rot="10800000">
              <a:off x="5346000" y="4389800"/>
              <a:ext cx="0" cy="2128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