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  <p:embeddedFont>
      <p:font typeface="Poppins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CFD69E-F1CB-4E23-8320-B19BBA7FA008}">
  <a:tblStyle styleId="{8CCFD69E-F1CB-4E23-8320-B19BBA7FA0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regular.fntdata"/><Relationship Id="rId14" Type="http://schemas.openxmlformats.org/officeDocument/2006/relationships/font" Target="fonts/PoppinsMedium-boldItalic.fntdata"/><Relationship Id="rId17" Type="http://schemas.openxmlformats.org/officeDocument/2006/relationships/font" Target="fonts/PoppinsSemiBold-italic.fntdata"/><Relationship Id="rId16" Type="http://schemas.openxmlformats.org/officeDocument/2006/relationships/font" Target="fonts/Poppi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oppinsSemiBold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5" Type="http://schemas.openxmlformats.org/officeDocument/2006/relationships/image" Target="../media/image2.png"/><Relationship Id="rId14" Type="http://schemas.openxmlformats.org/officeDocument/2006/relationships/image" Target="../media/image6.png"/><Relationship Id="rId17" Type="http://schemas.openxmlformats.org/officeDocument/2006/relationships/image" Target="../media/image3.png"/><Relationship Id="rId16" Type="http://schemas.openxmlformats.org/officeDocument/2006/relationships/image" Target="../media/image13.png"/><Relationship Id="rId5" Type="http://schemas.openxmlformats.org/officeDocument/2006/relationships/image" Target="../media/image10.png"/><Relationship Id="rId19" Type="http://schemas.openxmlformats.org/officeDocument/2006/relationships/image" Target="../media/image12.png"/><Relationship Id="rId6" Type="http://schemas.openxmlformats.org/officeDocument/2006/relationships/image" Target="../media/image16.png"/><Relationship Id="rId18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7E7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22999" y="0"/>
            <a:ext cx="7137002" cy="10615050"/>
            <a:chOff x="422999" y="0"/>
            <a:chExt cx="7137002" cy="1061505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422999" y="0"/>
              <a:ext cx="7137002" cy="10615050"/>
              <a:chOff x="422999" y="0"/>
              <a:chExt cx="7137002" cy="10615050"/>
            </a:xfrm>
          </p:grpSpPr>
          <p:pic>
            <p:nvPicPr>
              <p:cNvPr id="56" name="Google Shape;56;p13" title="Mask group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16678" y="0"/>
                <a:ext cx="2143321" cy="15807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 title="Mask group-1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259548" y="7681098"/>
                <a:ext cx="1846275" cy="211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 title="Summer fun in watercolour style-Photoroom 2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2999" y="1976798"/>
                <a:ext cx="1676301" cy="1580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 title="Summer fun in watercolour style-Photoroom 2-1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556126" y="2730928"/>
                <a:ext cx="2003875" cy="1781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 title="Summer fun in watercolour style-Photoroom 2-2.png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23000" y="3945197"/>
                <a:ext cx="3305500" cy="3607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 title="Summer fun in watercolour style-Photoroom 2-3.png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424874" y="4346200"/>
                <a:ext cx="1799807" cy="2165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 title="Summer fun in watercolour style-Photoroom 2-5.png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788550" y="1000087"/>
                <a:ext cx="1351725" cy="1162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 title="Summer fun in watercolour style-Photoroom 3.png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544253" y="6961351"/>
                <a:ext cx="1293750" cy="1649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 title="Summer fun in watercolour style-Photoroom 4.png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764903" y="9193057"/>
                <a:ext cx="1399026" cy="14219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 title="Summer fun in watercolour style-Photoroom 5.png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728500" y="761775"/>
                <a:ext cx="1483025" cy="2165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 title="Summer fun in watercolour style-Photoroom 6.png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2483673" y="2811680"/>
                <a:ext cx="816325" cy="794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3" title="Summer fun in watercolour style-Photoroom 3.png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843499" y="6691862"/>
                <a:ext cx="1716500" cy="218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3" title="Summer fun in watercolour style-Photoroom 2 (3).png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3902400" y="3350625"/>
                <a:ext cx="806617" cy="794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13" title="Summer fun in watercolour style-Photoroom 2-4.png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224674" y="1545826"/>
              <a:ext cx="840000" cy="105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366575" y="8419050"/>
            <a:ext cx="6826904" cy="2013450"/>
            <a:chOff x="366575" y="8419050"/>
            <a:chExt cx="6826904" cy="2013450"/>
          </a:xfrm>
        </p:grpSpPr>
        <p:sp>
          <p:nvSpPr>
            <p:cNvPr id="71" name="Google Shape;71;p13"/>
            <p:cNvSpPr/>
            <p:nvPr/>
          </p:nvSpPr>
          <p:spPr>
            <a:xfrm flipH="1" rot="10800000">
              <a:off x="366575" y="8671200"/>
              <a:ext cx="68268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366679" y="8419050"/>
              <a:ext cx="6826800" cy="252000"/>
              <a:chOff x="366679" y="8419050"/>
              <a:chExt cx="6826800" cy="252000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366679" y="8419050"/>
                <a:ext cx="6826800" cy="252000"/>
              </a:xfrm>
              <a:prstGeom prst="round2SameRect">
                <a:avLst>
                  <a:gd fmla="val 42292" name="adj1"/>
                  <a:gd fmla="val 0" name="adj2"/>
                </a:avLst>
              </a:prstGeom>
              <a:solidFill>
                <a:srgbClr val="7AABE3"/>
              </a:solidFill>
              <a:ln>
                <a:noFill/>
              </a:ln>
            </p:spPr>
            <p:txBody>
              <a:bodyPr anchorCtr="0" anchor="ctr" bIns="0" lIns="91425" spcFirstLastPara="1" rIns="0" wrap="square" tIns="0">
                <a:noAutofit/>
              </a:bodyPr>
              <a:lstStyle/>
              <a:p>
                <a:pPr indent="45720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484025" y="8471200"/>
                <a:ext cx="2034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TIME &amp; ACTIVITY</a:t>
                </a:r>
                <a:endParaRPr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718500" y="8471200"/>
                <a:ext cx="20010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TRANSFERS</a:t>
                </a:r>
                <a:endParaRPr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4919675" y="8471200"/>
                <a:ext cx="2125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FLIGHTS INFO</a:t>
                </a:r>
                <a:endParaRPr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</p:grpSp>
      <p:sp>
        <p:nvSpPr>
          <p:cNvPr id="77" name="Google Shape;77;p13"/>
          <p:cNvSpPr txBox="1"/>
          <p:nvPr/>
        </p:nvSpPr>
        <p:spPr>
          <a:xfrm>
            <a:off x="860550" y="318544"/>
            <a:ext cx="58389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FAMILY TRAVEL ITINERARY</a:t>
            </a:r>
            <a:endParaRPr sz="31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366625" y="969400"/>
            <a:ext cx="6826800" cy="738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9" name="Google Shape;79;p13"/>
          <p:cNvGraphicFramePr/>
          <p:nvPr/>
        </p:nvGraphicFramePr>
        <p:xfrm>
          <a:off x="860550" y="105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2389600"/>
              </a:tblGrid>
              <a:tr h="25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DESTINATION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13"/>
          <p:cNvGraphicFramePr/>
          <p:nvPr/>
        </p:nvGraphicFramePr>
        <p:xfrm>
          <a:off x="4309850" y="105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2389600"/>
              </a:tblGrid>
              <a:tr h="25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STAY PERIOD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1" name="Google Shape;81;p13"/>
          <p:cNvGrpSpPr/>
          <p:nvPr/>
        </p:nvGrpSpPr>
        <p:grpSpPr>
          <a:xfrm>
            <a:off x="366575" y="1914475"/>
            <a:ext cx="3291050" cy="2013800"/>
            <a:chOff x="366575" y="1914475"/>
            <a:chExt cx="3291050" cy="2013800"/>
          </a:xfrm>
        </p:grpSpPr>
        <p:sp>
          <p:nvSpPr>
            <p:cNvPr id="82" name="Google Shape;82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ay 1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85" name="Google Shape;85;p13"/>
          <p:cNvGraphicFramePr/>
          <p:nvPr/>
        </p:nvGraphicFramePr>
        <p:xfrm>
          <a:off x="484025" y="238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6" name="Google Shape;86;p13"/>
          <p:cNvGrpSpPr/>
          <p:nvPr/>
        </p:nvGrpSpPr>
        <p:grpSpPr>
          <a:xfrm>
            <a:off x="3902400" y="1914475"/>
            <a:ext cx="3291050" cy="2013800"/>
            <a:chOff x="366575" y="1914475"/>
            <a:chExt cx="3291050" cy="2013800"/>
          </a:xfrm>
        </p:grpSpPr>
        <p:sp>
          <p:nvSpPr>
            <p:cNvPr id="87" name="Google Shape;87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Day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2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90" name="Google Shape;90;p13"/>
          <p:cNvGraphicFramePr/>
          <p:nvPr/>
        </p:nvGraphicFramePr>
        <p:xfrm>
          <a:off x="4019850" y="238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1" name="Google Shape;91;p13"/>
          <p:cNvGrpSpPr/>
          <p:nvPr/>
        </p:nvGrpSpPr>
        <p:grpSpPr>
          <a:xfrm>
            <a:off x="366575" y="4082550"/>
            <a:ext cx="3291050" cy="2013800"/>
            <a:chOff x="366575" y="1914475"/>
            <a:chExt cx="3291050" cy="2013800"/>
          </a:xfrm>
        </p:grpSpPr>
        <p:sp>
          <p:nvSpPr>
            <p:cNvPr id="92" name="Google Shape;92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Day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3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95" name="Google Shape;95;p13"/>
          <p:cNvGraphicFramePr/>
          <p:nvPr/>
        </p:nvGraphicFramePr>
        <p:xfrm>
          <a:off x="484025" y="455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6" name="Google Shape;96;p13"/>
          <p:cNvGrpSpPr/>
          <p:nvPr/>
        </p:nvGrpSpPr>
        <p:grpSpPr>
          <a:xfrm>
            <a:off x="3902400" y="4082550"/>
            <a:ext cx="3291050" cy="2013800"/>
            <a:chOff x="366575" y="1914475"/>
            <a:chExt cx="3291050" cy="2013800"/>
          </a:xfrm>
        </p:grpSpPr>
        <p:sp>
          <p:nvSpPr>
            <p:cNvPr id="97" name="Google Shape;97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Day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4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00" name="Google Shape;100;p13"/>
          <p:cNvGraphicFramePr/>
          <p:nvPr/>
        </p:nvGraphicFramePr>
        <p:xfrm>
          <a:off x="4019850" y="455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1" name="Google Shape;101;p13"/>
          <p:cNvGrpSpPr/>
          <p:nvPr/>
        </p:nvGrpSpPr>
        <p:grpSpPr>
          <a:xfrm>
            <a:off x="366575" y="6250625"/>
            <a:ext cx="3291050" cy="2013800"/>
            <a:chOff x="366575" y="1914475"/>
            <a:chExt cx="3291050" cy="2013800"/>
          </a:xfrm>
        </p:grpSpPr>
        <p:sp>
          <p:nvSpPr>
            <p:cNvPr id="102" name="Google Shape;102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Day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5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05" name="Google Shape;105;p13"/>
          <p:cNvGraphicFramePr/>
          <p:nvPr/>
        </p:nvGraphicFramePr>
        <p:xfrm>
          <a:off x="484025" y="672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6" name="Google Shape;106;p13"/>
          <p:cNvGrpSpPr/>
          <p:nvPr/>
        </p:nvGrpSpPr>
        <p:grpSpPr>
          <a:xfrm>
            <a:off x="3902400" y="6250625"/>
            <a:ext cx="3291050" cy="2013800"/>
            <a:chOff x="366575" y="1914475"/>
            <a:chExt cx="3291050" cy="2013800"/>
          </a:xfrm>
        </p:grpSpPr>
        <p:sp>
          <p:nvSpPr>
            <p:cNvPr id="107" name="Google Shape;107;p13"/>
            <p:cNvSpPr/>
            <p:nvPr/>
          </p:nvSpPr>
          <p:spPr>
            <a:xfrm>
              <a:off x="366625" y="1914825"/>
              <a:ext cx="3291000" cy="252000"/>
            </a:xfrm>
            <a:prstGeom prst="round2SameRect">
              <a:avLst>
                <a:gd fmla="val 42292" name="adj1"/>
                <a:gd fmla="val 0" name="adj2"/>
              </a:avLst>
            </a:prstGeom>
            <a:solidFill>
              <a:srgbClr val="7AABE3"/>
            </a:solidFill>
            <a:ln>
              <a:noFill/>
            </a:ln>
          </p:spPr>
          <p:txBody>
            <a:bodyPr anchorCtr="0" anchor="ctr" bIns="0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 &amp; ACTIVITY</a:t>
              </a:r>
              <a:endPara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2608600" y="1914475"/>
              <a:ext cx="9153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Day</a:t>
              </a:r>
              <a:r>
                <a:rPr i="1" lang="en" sz="11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 6</a:t>
              </a:r>
              <a:endParaRPr i="1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flipH="1" rot="10800000">
              <a:off x="366575" y="2166975"/>
              <a:ext cx="3291000" cy="1761300"/>
            </a:xfrm>
            <a:prstGeom prst="round2SameRect">
              <a:avLst>
                <a:gd fmla="val 6191" name="adj1"/>
                <a:gd fmla="val 0" name="adj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10" name="Google Shape;110;p13"/>
          <p:cNvGraphicFramePr/>
          <p:nvPr/>
        </p:nvGraphicFramePr>
        <p:xfrm>
          <a:off x="4019850" y="672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69977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13"/>
          <p:cNvGraphicFramePr/>
          <p:nvPr/>
        </p:nvGraphicFramePr>
        <p:xfrm>
          <a:off x="484025" y="888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{8CCFD69E-F1CB-4E23-8320-B19BBA7FA008}</a:tableStyleId>
              </a:tblPr>
              <a:tblGrid>
                <a:gridCol w="2034475"/>
                <a:gridCol w="200000"/>
                <a:gridCol w="2001125"/>
                <a:gridCol w="200000"/>
                <a:gridCol w="2125950"/>
              </a:tblGrid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2" name="Google Shape;112;p13"/>
          <p:cNvGrpSpPr/>
          <p:nvPr/>
        </p:nvGrpSpPr>
        <p:grpSpPr>
          <a:xfrm>
            <a:off x="0" y="0"/>
            <a:ext cx="7584550" cy="10692000"/>
            <a:chOff x="0" y="0"/>
            <a:chExt cx="7584550" cy="10692000"/>
          </a:xfrm>
        </p:grpSpPr>
        <p:pic>
          <p:nvPicPr>
            <p:cNvPr id="113" name="Google Shape;113;p13" title="Mask group.png"/>
            <p:cNvPicPr preferRelativeResize="0"/>
            <p:nvPr/>
          </p:nvPicPr>
          <p:blipFill rotWithShape="1">
            <a:blip r:embed="rId16">
              <a:alphaModFix/>
            </a:blip>
            <a:srcRect b="12233" l="26420" r="9919" t="12534"/>
            <a:stretch/>
          </p:blipFill>
          <p:spPr>
            <a:xfrm>
              <a:off x="0" y="0"/>
              <a:ext cx="1308101" cy="180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3" title="Summer fun in watercolour style-Photoroom 2 (1).png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802200" y="9550025"/>
              <a:ext cx="782350" cy="114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 title="Summer fun in watercolour style-Photoroom 2 (2).png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10542" y="10022950"/>
              <a:ext cx="607675" cy="59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 title="Summer fun in watercolour style-Photoroom 2.png"/>
            <p:cNvPicPr preferRelativeResize="0"/>
            <p:nvPr/>
          </p:nvPicPr>
          <p:blipFill rotWithShape="1">
            <a:blip r:embed="rId19">
              <a:alphaModFix/>
            </a:blip>
            <a:srcRect b="0" l="55556" r="0" t="0"/>
            <a:stretch/>
          </p:blipFill>
          <p:spPr>
            <a:xfrm>
              <a:off x="3" y="4875725"/>
              <a:ext cx="802974" cy="1809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