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Kalnia"/>
      <p:regular r:id="rId6"/>
      <p:bold r:id="rId7"/>
    </p:embeddedFont>
    <p:embeddedFont>
      <p:font typeface="Kalnia SemiBold"/>
      <p:regular r:id="rId8"/>
      <p:bold r:id="rId9"/>
    </p:embeddedFont>
    <p:embeddedFont>
      <p:font typeface="Kalnia Medium"/>
      <p:regular r:id="rId10"/>
      <p:bold r:id="rId11"/>
    </p:embeddedFont>
    <p:embeddedFont>
      <p:font typeface="Birthstone Bounce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KalniaMedium-bold.fntdata"/><Relationship Id="rId10" Type="http://schemas.openxmlformats.org/officeDocument/2006/relationships/font" Target="fonts/KalniaMedium-regular.fntdata"/><Relationship Id="rId12" Type="http://schemas.openxmlformats.org/officeDocument/2006/relationships/font" Target="fonts/BirthstoneBounce-regular.fntdata"/><Relationship Id="rId9" Type="http://schemas.openxmlformats.org/officeDocument/2006/relationships/font" Target="fonts/KalniaSemiBold-bold.fntdata"/><Relationship Id="rId5" Type="http://schemas.openxmlformats.org/officeDocument/2006/relationships/slide" Target="slides/slide1.xml"/><Relationship Id="rId6" Type="http://schemas.openxmlformats.org/officeDocument/2006/relationships/font" Target="fonts/Kalnia-regular.fntdata"/><Relationship Id="rId7" Type="http://schemas.openxmlformats.org/officeDocument/2006/relationships/font" Target="fonts/Kalnia-bold.fntdata"/><Relationship Id="rId8" Type="http://schemas.openxmlformats.org/officeDocument/2006/relationships/font" Target="fonts/Kalnia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49875" y="356750"/>
            <a:ext cx="6060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>
                <a:solidFill>
                  <a:srgbClr val="1E1E1E"/>
                </a:solidFill>
                <a:latin typeface="Birthstone Bounce"/>
                <a:ea typeface="Birthstone Bounce"/>
                <a:cs typeface="Birthstone Bounce"/>
                <a:sym typeface="Birthstone Bounce"/>
              </a:rPr>
              <a:t>Family Reunion Itinerary</a:t>
            </a:r>
            <a:endParaRPr sz="4800">
              <a:solidFill>
                <a:srgbClr val="1E1E1E"/>
              </a:solidFill>
              <a:latin typeface="Birthstone Bounce"/>
              <a:ea typeface="Birthstone Bounce"/>
              <a:cs typeface="Birthstone Bounce"/>
              <a:sym typeface="Birthstone Bounce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7680" t="0"/>
          <a:stretch/>
        </p:blipFill>
        <p:spPr>
          <a:xfrm rot="10800000">
            <a:off x="-12850" y="761633"/>
            <a:ext cx="1209075" cy="9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39900" y="756900"/>
            <a:ext cx="1120100" cy="8146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" name="Google Shape;57;p13"/>
          <p:cNvGrpSpPr/>
          <p:nvPr/>
        </p:nvGrpSpPr>
        <p:grpSpPr>
          <a:xfrm>
            <a:off x="312612" y="0"/>
            <a:ext cx="6934777" cy="10692299"/>
            <a:chOff x="319393" y="0"/>
            <a:chExt cx="6934777" cy="10692299"/>
          </a:xfrm>
        </p:grpSpPr>
        <p:pic>
          <p:nvPicPr>
            <p:cNvPr id="58" name="Google Shape;58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967031" y="300"/>
              <a:ext cx="287139" cy="10691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19393" y="0"/>
              <a:ext cx="255814" cy="106919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" name="Google Shape;60;p13"/>
          <p:cNvSpPr txBox="1"/>
          <p:nvPr/>
        </p:nvSpPr>
        <p:spPr>
          <a:xfrm>
            <a:off x="1231177" y="1685750"/>
            <a:ext cx="31536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>
                <a:solidFill>
                  <a:srgbClr val="1E1E1E"/>
                </a:solidFill>
                <a:latin typeface="Birthstone Bounce"/>
                <a:ea typeface="Birthstone Bounce"/>
                <a:cs typeface="Birthstone Bounce"/>
                <a:sym typeface="Birthstone Bounce"/>
              </a:rPr>
              <a:t>Scheduled Events</a:t>
            </a:r>
            <a:endParaRPr sz="2500">
              <a:solidFill>
                <a:srgbClr val="1E1E1E"/>
              </a:solidFill>
              <a:latin typeface="Birthstone Bounce"/>
              <a:ea typeface="Birthstone Bounce"/>
              <a:cs typeface="Birthstone Bounce"/>
              <a:sym typeface="Birthstone Bounce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1231176" y="2446562"/>
            <a:ext cx="3153601" cy="1527070"/>
            <a:chOff x="1231176" y="2446562"/>
            <a:chExt cx="3153601" cy="1527070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1231177" y="2446562"/>
              <a:ext cx="3153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rPr>
                <a:t>THURSDAY, DECEMBER 12TH</a:t>
              </a:r>
              <a:endParaRPr sz="1300">
                <a:solidFill>
                  <a:srgbClr val="1E1E1E"/>
                </a:solidFill>
                <a:latin typeface="Kalnia SemiBold"/>
                <a:ea typeface="Kalnia SemiBold"/>
                <a:cs typeface="Kalnia SemiBold"/>
                <a:sym typeface="Kalnia SemiBold"/>
              </a:endParaRPr>
            </a:p>
          </p:txBody>
        </p:sp>
        <p:grpSp>
          <p:nvGrpSpPr>
            <p:cNvPr id="63" name="Google Shape;63;p13"/>
            <p:cNvGrpSpPr/>
            <p:nvPr/>
          </p:nvGrpSpPr>
          <p:grpSpPr>
            <a:xfrm>
              <a:off x="1231176" y="2782175"/>
              <a:ext cx="2896965" cy="200108"/>
              <a:chOff x="1231176" y="2782175"/>
              <a:chExt cx="2896965" cy="200108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1231176" y="2782183"/>
                <a:ext cx="861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SemiBold"/>
                    <a:ea typeface="Kalnia SemiBold"/>
                    <a:cs typeface="Kalnia SemiBold"/>
                    <a:sym typeface="Kalnia SemiBold"/>
                  </a:rPr>
                  <a:t>3:00 pm</a:t>
                </a:r>
                <a:endParaRPr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2145441" y="2782175"/>
                <a:ext cx="19827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Hotel check-in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  <p:grpSp>
          <p:nvGrpSpPr>
            <p:cNvPr id="66" name="Google Shape;66;p13"/>
            <p:cNvGrpSpPr/>
            <p:nvPr/>
          </p:nvGrpSpPr>
          <p:grpSpPr>
            <a:xfrm>
              <a:off x="1231176" y="3117800"/>
              <a:ext cx="2896965" cy="520200"/>
              <a:chOff x="1231176" y="2782175"/>
              <a:chExt cx="2896965" cy="520200"/>
            </a:xfrm>
          </p:grpSpPr>
          <p:sp>
            <p:nvSpPr>
              <p:cNvPr id="67" name="Google Shape;67;p13"/>
              <p:cNvSpPr txBox="1"/>
              <p:nvPr/>
            </p:nvSpPr>
            <p:spPr>
              <a:xfrm>
                <a:off x="1231176" y="2782183"/>
                <a:ext cx="861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SemiBold"/>
                    <a:ea typeface="Kalnia SemiBold"/>
                    <a:cs typeface="Kalnia SemiBold"/>
                    <a:sym typeface="Kalnia SemiBold"/>
                  </a:rPr>
                  <a:t>5</a:t>
                </a:r>
                <a:r>
                  <a:rPr lang="uk" sz="1300">
                    <a:solidFill>
                      <a:srgbClr val="1E1E1E"/>
                    </a:solidFill>
                    <a:latin typeface="Kalnia SemiBold"/>
                    <a:ea typeface="Kalnia SemiBold"/>
                    <a:cs typeface="Kalnia SemiBold"/>
                    <a:sym typeface="Kalnia SemiBold"/>
                  </a:rPr>
                  <a:t>:00 pm</a:t>
                </a:r>
                <a:endParaRPr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endParaRPr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2145441" y="2782175"/>
                <a:ext cx="1982700" cy="52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Welcome gathering in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  <a:p>
                <a:pPr indent="0" lvl="0" marL="0" rtl="0" algn="l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the evergreen room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  <p:grpSp>
          <p:nvGrpSpPr>
            <p:cNvPr id="69" name="Google Shape;69;p13"/>
            <p:cNvGrpSpPr/>
            <p:nvPr/>
          </p:nvGrpSpPr>
          <p:grpSpPr>
            <a:xfrm>
              <a:off x="1231176" y="3773525"/>
              <a:ext cx="2896965" cy="200108"/>
              <a:chOff x="1231176" y="2782175"/>
              <a:chExt cx="2896965" cy="200108"/>
            </a:xfrm>
          </p:grpSpPr>
          <p:sp>
            <p:nvSpPr>
              <p:cNvPr id="70" name="Google Shape;70;p13"/>
              <p:cNvSpPr txBox="1"/>
              <p:nvPr/>
            </p:nvSpPr>
            <p:spPr>
              <a:xfrm>
                <a:off x="1231176" y="2782183"/>
                <a:ext cx="861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SemiBold"/>
                    <a:ea typeface="Kalnia SemiBold"/>
                    <a:cs typeface="Kalnia SemiBold"/>
                    <a:sym typeface="Kalnia SemiBold"/>
                  </a:rPr>
                  <a:t>7:00 pm</a:t>
                </a:r>
                <a:endParaRPr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endParaRP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2145441" y="2782175"/>
                <a:ext cx="19827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Dinner (on your own)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</p:grpSp>
      <p:grpSp>
        <p:nvGrpSpPr>
          <p:cNvPr id="72" name="Google Shape;72;p13"/>
          <p:cNvGrpSpPr/>
          <p:nvPr/>
        </p:nvGrpSpPr>
        <p:grpSpPr>
          <a:xfrm>
            <a:off x="1231176" y="4425737"/>
            <a:ext cx="3153601" cy="2197863"/>
            <a:chOff x="1231176" y="4425737"/>
            <a:chExt cx="3153601" cy="2197863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1231177" y="4425737"/>
              <a:ext cx="3153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rPr>
                <a:t>FRIDAY, DECEMBER 13TH</a:t>
              </a:r>
              <a:endParaRPr sz="1300">
                <a:solidFill>
                  <a:srgbClr val="1E1E1E"/>
                </a:solidFill>
                <a:latin typeface="Kalnia SemiBold"/>
                <a:ea typeface="Kalnia SemiBold"/>
                <a:cs typeface="Kalnia SemiBold"/>
                <a:sym typeface="Kalnia SemiBold"/>
              </a:endParaRPr>
            </a:p>
          </p:txBody>
        </p:sp>
        <p:grpSp>
          <p:nvGrpSpPr>
            <p:cNvPr id="74" name="Google Shape;74;p13"/>
            <p:cNvGrpSpPr/>
            <p:nvPr/>
          </p:nvGrpSpPr>
          <p:grpSpPr>
            <a:xfrm>
              <a:off x="1231176" y="4761350"/>
              <a:ext cx="3153475" cy="530400"/>
              <a:chOff x="1231176" y="2782175"/>
              <a:chExt cx="3153475" cy="53040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1231176" y="2782183"/>
                <a:ext cx="861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SemiBold"/>
                    <a:ea typeface="Kalnia SemiBold"/>
                    <a:cs typeface="Kalnia SemiBold"/>
                    <a:sym typeface="Kalnia SemiBold"/>
                  </a:rPr>
                  <a:t>8:30 am</a:t>
                </a:r>
                <a:endParaRPr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2145451" y="2782175"/>
                <a:ext cx="2239200" cy="53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Guided city tour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  <a:p>
                <a:pPr indent="0" lvl="0" marL="0" rtl="0" algn="l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(meet in the hotel lobby)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1231176" y="5427275"/>
              <a:ext cx="3153475" cy="530400"/>
              <a:chOff x="1231176" y="2782175"/>
              <a:chExt cx="3153475" cy="5304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1231176" y="2782183"/>
                <a:ext cx="861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SemiBold"/>
                    <a:ea typeface="Kalnia SemiBold"/>
                    <a:cs typeface="Kalnia SemiBold"/>
                    <a:sym typeface="Kalnia SemiBold"/>
                  </a:rPr>
                  <a:t>12:00 pm </a:t>
                </a:r>
                <a:endParaRPr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2145451" y="2782175"/>
                <a:ext cx="2239200" cy="53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Family barbecue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  <a:p>
                <a:pPr indent="0" lvl="0" marL="0" rtl="0" algn="l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at central park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1231176" y="6093200"/>
              <a:ext cx="3153475" cy="530400"/>
              <a:chOff x="1231176" y="2782175"/>
              <a:chExt cx="3153475" cy="530400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1231176" y="2782183"/>
                <a:ext cx="861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SemiBold"/>
                    <a:ea typeface="Kalnia SemiBold"/>
                    <a:cs typeface="Kalnia SemiBold"/>
                    <a:sym typeface="Kalnia SemiBold"/>
                  </a:rPr>
                  <a:t>6:00 pm</a:t>
                </a:r>
                <a:endParaRPr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2145451" y="2782175"/>
                <a:ext cx="2239200" cy="53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Banquet dinner in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  <a:p>
                <a:pPr indent="0" lvl="0" marL="0" rtl="0" algn="l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the Oakwood Hall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</p:grpSp>
      <p:grpSp>
        <p:nvGrpSpPr>
          <p:cNvPr id="83" name="Google Shape;83;p13"/>
          <p:cNvGrpSpPr/>
          <p:nvPr/>
        </p:nvGrpSpPr>
        <p:grpSpPr>
          <a:xfrm>
            <a:off x="1231176" y="7075712"/>
            <a:ext cx="3153601" cy="1510533"/>
            <a:chOff x="1231176" y="4425737"/>
            <a:chExt cx="3153601" cy="1510533"/>
          </a:xfrm>
        </p:grpSpPr>
        <p:sp>
          <p:nvSpPr>
            <p:cNvPr id="84" name="Google Shape;84;p13"/>
            <p:cNvSpPr txBox="1"/>
            <p:nvPr/>
          </p:nvSpPr>
          <p:spPr>
            <a:xfrm>
              <a:off x="1231177" y="4425737"/>
              <a:ext cx="3153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rPr>
                <a:t>SATURDAY, DECEMBER 14TH</a:t>
              </a:r>
              <a:endParaRPr sz="1300">
                <a:solidFill>
                  <a:srgbClr val="1E1E1E"/>
                </a:solidFill>
                <a:latin typeface="Kalnia SemiBold"/>
                <a:ea typeface="Kalnia SemiBold"/>
                <a:cs typeface="Kalnia SemiBold"/>
                <a:sym typeface="Kalnia SemiBold"/>
              </a:endParaRPr>
            </a:p>
          </p:txBody>
        </p:sp>
        <p:grpSp>
          <p:nvGrpSpPr>
            <p:cNvPr id="85" name="Google Shape;85;p13"/>
            <p:cNvGrpSpPr/>
            <p:nvPr/>
          </p:nvGrpSpPr>
          <p:grpSpPr>
            <a:xfrm>
              <a:off x="1231176" y="4761350"/>
              <a:ext cx="3153475" cy="200108"/>
              <a:chOff x="1231176" y="2782175"/>
              <a:chExt cx="3153475" cy="200108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1231176" y="2782183"/>
                <a:ext cx="861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SemiBold"/>
                    <a:ea typeface="Kalnia SemiBold"/>
                    <a:cs typeface="Kalnia SemiBold"/>
                    <a:sym typeface="Kalnia SemiBold"/>
                  </a:rPr>
                  <a:t>9:00 am</a:t>
                </a:r>
                <a:endParaRPr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2145451" y="2782175"/>
                <a:ext cx="2239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Breakfast at Sunrise café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  <p:grpSp>
          <p:nvGrpSpPr>
            <p:cNvPr id="88" name="Google Shape;88;p13"/>
            <p:cNvGrpSpPr/>
            <p:nvPr/>
          </p:nvGrpSpPr>
          <p:grpSpPr>
            <a:xfrm>
              <a:off x="1231176" y="5082218"/>
              <a:ext cx="3153475" cy="530400"/>
              <a:chOff x="1231176" y="2437118"/>
              <a:chExt cx="3153475" cy="530400"/>
            </a:xfrm>
          </p:grpSpPr>
          <p:sp>
            <p:nvSpPr>
              <p:cNvPr id="89" name="Google Shape;89;p13"/>
              <p:cNvSpPr txBox="1"/>
              <p:nvPr/>
            </p:nvSpPr>
            <p:spPr>
              <a:xfrm>
                <a:off x="1231176" y="2437126"/>
                <a:ext cx="861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SemiBold"/>
                    <a:ea typeface="Kalnia SemiBold"/>
                    <a:cs typeface="Kalnia SemiBold"/>
                    <a:sym typeface="Kalnia SemiBold"/>
                  </a:rPr>
                  <a:t>10:30 am</a:t>
                </a:r>
                <a:endParaRPr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2145451" y="2437118"/>
                <a:ext cx="2239200" cy="53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Group photo at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  <a:p>
                <a:pPr indent="0" lvl="0" marL="0" rtl="0" algn="l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the hotel garden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1231176" y="5736162"/>
              <a:ext cx="3153475" cy="200108"/>
              <a:chOff x="1231176" y="2425137"/>
              <a:chExt cx="3153475" cy="200108"/>
            </a:xfrm>
          </p:grpSpPr>
          <p:sp>
            <p:nvSpPr>
              <p:cNvPr id="92" name="Google Shape;92;p13"/>
              <p:cNvSpPr txBox="1"/>
              <p:nvPr/>
            </p:nvSpPr>
            <p:spPr>
              <a:xfrm>
                <a:off x="1231176" y="2425145"/>
                <a:ext cx="861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SemiBold"/>
                    <a:ea typeface="Kalnia SemiBold"/>
                    <a:cs typeface="Kalnia SemiBold"/>
                    <a:sym typeface="Kalnia SemiBold"/>
                  </a:rPr>
                  <a:t>12:00 pm</a:t>
                </a:r>
                <a:endParaRPr sz="13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2145451" y="2425137"/>
                <a:ext cx="2239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E1E1E"/>
                    </a:solidFill>
                    <a:latin typeface="Kalnia Medium"/>
                    <a:ea typeface="Kalnia Medium"/>
                    <a:cs typeface="Kalnia Medium"/>
                    <a:sym typeface="Kalnia Medium"/>
                  </a:rPr>
                  <a:t>Check-out &amp; farewell</a:t>
                </a:r>
                <a:endParaRPr sz="1300">
                  <a:solidFill>
                    <a:srgbClr val="1E1E1E"/>
                  </a:solidFill>
                  <a:latin typeface="Kalnia Medium"/>
                  <a:ea typeface="Kalnia Medium"/>
                  <a:cs typeface="Kalnia Medium"/>
                  <a:sym typeface="Kalnia Medium"/>
                </a:endParaRPr>
              </a:p>
            </p:txBody>
          </p:sp>
        </p:grpSp>
      </p:grpSp>
      <p:sp>
        <p:nvSpPr>
          <p:cNvPr id="94" name="Google Shape;94;p13"/>
          <p:cNvSpPr txBox="1"/>
          <p:nvPr/>
        </p:nvSpPr>
        <p:spPr>
          <a:xfrm>
            <a:off x="1231177" y="8952459"/>
            <a:ext cx="31536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>
                <a:solidFill>
                  <a:srgbClr val="1E1E1E"/>
                </a:solidFill>
                <a:latin typeface="Birthstone Bounce"/>
                <a:ea typeface="Birthstone Bounce"/>
                <a:cs typeface="Birthstone Bounce"/>
                <a:sym typeface="Birthstone Bounce"/>
              </a:rPr>
              <a:t>Activities</a:t>
            </a:r>
            <a:endParaRPr sz="2500">
              <a:solidFill>
                <a:srgbClr val="1E1E1E"/>
              </a:solidFill>
              <a:latin typeface="Birthstone Bounce"/>
              <a:ea typeface="Birthstone Bounce"/>
              <a:cs typeface="Birthstone Bounce"/>
              <a:sym typeface="Birthstone Bounce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231173" y="9566275"/>
            <a:ext cx="5208600" cy="45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1E1E1E"/>
                </a:solidFill>
                <a:latin typeface="Kalnia Medium"/>
                <a:ea typeface="Kalnia Medium"/>
                <a:cs typeface="Kalnia Medium"/>
                <a:sym typeface="Kalnia Medium"/>
              </a:rPr>
              <a:t>Museum Tours – Nature Hikes – Family Scavenger Hunt – City Sightseeing – Local Winery Tour – Shopping – Spa Day</a:t>
            </a:r>
            <a:endParaRPr sz="1300">
              <a:solidFill>
                <a:srgbClr val="1E1E1E"/>
              </a:solidFill>
              <a:latin typeface="Kalnia Medium"/>
              <a:ea typeface="Kalnia Medium"/>
              <a:cs typeface="Kalnia Medium"/>
              <a:sym typeface="Kalnia Medium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4852326" y="1685750"/>
            <a:ext cx="17400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>
                <a:solidFill>
                  <a:srgbClr val="1E1E1E"/>
                </a:solidFill>
                <a:latin typeface="Birthstone Bounce"/>
                <a:ea typeface="Birthstone Bounce"/>
                <a:cs typeface="Birthstone Bounce"/>
                <a:sym typeface="Birthstone Bounce"/>
              </a:rPr>
              <a:t>Locations</a:t>
            </a:r>
            <a:endParaRPr sz="2500">
              <a:solidFill>
                <a:srgbClr val="1E1E1E"/>
              </a:solidFill>
              <a:latin typeface="Birthstone Bounce"/>
              <a:ea typeface="Birthstone Bounce"/>
              <a:cs typeface="Birthstone Bounce"/>
              <a:sym typeface="Birthstone Bounce"/>
            </a:endParaRPr>
          </a:p>
        </p:txBody>
      </p:sp>
      <p:grpSp>
        <p:nvGrpSpPr>
          <p:cNvPr id="97" name="Google Shape;97;p13"/>
          <p:cNvGrpSpPr/>
          <p:nvPr/>
        </p:nvGrpSpPr>
        <p:grpSpPr>
          <a:xfrm>
            <a:off x="4852326" y="2476503"/>
            <a:ext cx="1957800" cy="824856"/>
            <a:chOff x="4852326" y="2476503"/>
            <a:chExt cx="1957800" cy="824856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4852326" y="2476503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rPr>
                <a:t>GRANDVIEW HOTEL</a:t>
              </a:r>
              <a:endParaRPr sz="1000">
                <a:solidFill>
                  <a:srgbClr val="1E1E1E"/>
                </a:solidFill>
                <a:latin typeface="Kalnia SemiBold"/>
                <a:ea typeface="Kalnia SemiBold"/>
                <a:cs typeface="Kalnia SemiBold"/>
                <a:sym typeface="Kalnia SemiBold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4852326" y="2811984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"/>
                  <a:ea typeface="Kalnia"/>
                  <a:cs typeface="Kalnia"/>
                  <a:sym typeface="Kalnia"/>
                </a:rPr>
                <a:t>1234 Maple avenue</a:t>
              </a:r>
              <a:endParaRPr sz="1000">
                <a:solidFill>
                  <a:srgbClr val="1E1E1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4852326" y="3147459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"/>
                  <a:ea typeface="Kalnia"/>
                  <a:cs typeface="Kalnia"/>
                  <a:sym typeface="Kalnia"/>
                </a:rPr>
                <a:t>(000) 111-2222</a:t>
              </a:r>
              <a:endParaRPr sz="1000">
                <a:solidFill>
                  <a:srgbClr val="1E1E1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4852326" y="3812378"/>
            <a:ext cx="1957800" cy="824856"/>
            <a:chOff x="4852326" y="2476503"/>
            <a:chExt cx="1957800" cy="824856"/>
          </a:xfrm>
        </p:grpSpPr>
        <p:sp>
          <p:nvSpPr>
            <p:cNvPr id="102" name="Google Shape;102;p13"/>
            <p:cNvSpPr txBox="1"/>
            <p:nvPr/>
          </p:nvSpPr>
          <p:spPr>
            <a:xfrm>
              <a:off x="4852326" y="2476503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rPr>
                <a:t>CENTRAL PARK</a:t>
              </a:r>
              <a:endParaRPr sz="1000">
                <a:solidFill>
                  <a:srgbClr val="1E1E1E"/>
                </a:solidFill>
                <a:latin typeface="Kalnia SemiBold"/>
                <a:ea typeface="Kalnia SemiBold"/>
                <a:cs typeface="Kalnia SemiBold"/>
                <a:sym typeface="Kalnia SemiBold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4852326" y="2811984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"/>
                  <a:ea typeface="Kalnia"/>
                  <a:cs typeface="Kalnia"/>
                  <a:sym typeface="Kalnia"/>
                </a:rPr>
                <a:t>567 Oak street</a:t>
              </a:r>
              <a:endParaRPr sz="1000">
                <a:solidFill>
                  <a:srgbClr val="1E1E1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4852326" y="3147459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"/>
                  <a:ea typeface="Kalnia"/>
                  <a:cs typeface="Kalnia"/>
                  <a:sym typeface="Kalnia"/>
                </a:rPr>
                <a:t>(000) 333-4444</a:t>
              </a:r>
              <a:endParaRPr sz="1000">
                <a:solidFill>
                  <a:srgbClr val="1E1E1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4852326" y="5124221"/>
            <a:ext cx="1957800" cy="824856"/>
            <a:chOff x="4852326" y="2476503"/>
            <a:chExt cx="1957800" cy="824856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4852326" y="2476503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rPr>
                <a:t>SUNRISE CAFÉ</a:t>
              </a:r>
              <a:endParaRPr sz="1000">
                <a:solidFill>
                  <a:srgbClr val="1E1E1E"/>
                </a:solidFill>
                <a:latin typeface="Kalnia SemiBold"/>
                <a:ea typeface="Kalnia SemiBold"/>
                <a:cs typeface="Kalnia SemiBold"/>
                <a:sym typeface="Kalnia SemiBold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4852326" y="2811984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"/>
                  <a:ea typeface="Kalnia"/>
                  <a:cs typeface="Kalnia"/>
                  <a:sym typeface="Kalnia"/>
                </a:rPr>
                <a:t>890 Pine road</a:t>
              </a:r>
              <a:endParaRPr sz="1000">
                <a:solidFill>
                  <a:srgbClr val="1E1E1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4852326" y="3147459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"/>
                  <a:ea typeface="Kalnia"/>
                  <a:cs typeface="Kalnia"/>
                  <a:sym typeface="Kalnia"/>
                </a:rPr>
                <a:t>(000) 555-6666</a:t>
              </a:r>
              <a:endParaRPr sz="1000">
                <a:solidFill>
                  <a:srgbClr val="1E1E1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sp>
        <p:nvSpPr>
          <p:cNvPr id="109" name="Google Shape;109;p13"/>
          <p:cNvSpPr txBox="1"/>
          <p:nvPr/>
        </p:nvSpPr>
        <p:spPr>
          <a:xfrm>
            <a:off x="4852326" y="6970744"/>
            <a:ext cx="17400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>
                <a:solidFill>
                  <a:srgbClr val="1E1E1E"/>
                </a:solidFill>
                <a:latin typeface="Birthstone Bounce"/>
                <a:ea typeface="Birthstone Bounce"/>
                <a:cs typeface="Birthstone Bounce"/>
                <a:sym typeface="Birthstone Bounce"/>
              </a:rPr>
              <a:t>Contacts</a:t>
            </a:r>
            <a:endParaRPr sz="2500">
              <a:solidFill>
                <a:srgbClr val="1E1E1E"/>
              </a:solidFill>
              <a:latin typeface="Birthstone Bounce"/>
              <a:ea typeface="Birthstone Bounce"/>
              <a:cs typeface="Birthstone Bounce"/>
              <a:sym typeface="Birthstone Bounce"/>
            </a:endParaRPr>
          </a:p>
        </p:txBody>
      </p:sp>
      <p:grpSp>
        <p:nvGrpSpPr>
          <p:cNvPr id="110" name="Google Shape;110;p13"/>
          <p:cNvGrpSpPr/>
          <p:nvPr/>
        </p:nvGrpSpPr>
        <p:grpSpPr>
          <a:xfrm>
            <a:off x="4852326" y="7757127"/>
            <a:ext cx="1957800" cy="824856"/>
            <a:chOff x="4852326" y="2476503"/>
            <a:chExt cx="1957800" cy="824856"/>
          </a:xfrm>
        </p:grpSpPr>
        <p:sp>
          <p:nvSpPr>
            <p:cNvPr id="111" name="Google Shape;111;p13"/>
            <p:cNvSpPr txBox="1"/>
            <p:nvPr/>
          </p:nvSpPr>
          <p:spPr>
            <a:xfrm>
              <a:off x="4852326" y="2476503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 SemiBold"/>
                  <a:ea typeface="Kalnia SemiBold"/>
                  <a:cs typeface="Kalnia SemiBold"/>
                  <a:sym typeface="Kalnia SemiBold"/>
                </a:rPr>
                <a:t>LINDA SMITH</a:t>
              </a:r>
              <a:endParaRPr sz="1000">
                <a:solidFill>
                  <a:srgbClr val="1E1E1E"/>
                </a:solidFill>
                <a:latin typeface="Kalnia SemiBold"/>
                <a:ea typeface="Kalnia SemiBold"/>
                <a:cs typeface="Kalnia SemiBold"/>
                <a:sym typeface="Kalnia SemiBold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4852326" y="2811984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"/>
                  <a:ea typeface="Kalnia"/>
                  <a:cs typeface="Kalnia"/>
                  <a:sym typeface="Kalnia"/>
                </a:rPr>
                <a:t>(123) 456-7890</a:t>
              </a:r>
              <a:endParaRPr sz="1000">
                <a:solidFill>
                  <a:srgbClr val="1E1E1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4852326" y="3147459"/>
              <a:ext cx="1957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E1E1E"/>
                  </a:solidFill>
                  <a:latin typeface="Kalnia"/>
                  <a:ea typeface="Kalnia"/>
                  <a:cs typeface="Kalnia"/>
                  <a:sym typeface="Kalnia"/>
                </a:rPr>
                <a:t>linda.smith@email.ltd</a:t>
              </a:r>
              <a:endParaRPr sz="1000">
                <a:solidFill>
                  <a:srgbClr val="1E1E1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