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10692000" cx="7560000"/>
  <p:notesSz cx="6858000" cy="9144000"/>
  <p:embeddedFontLst>
    <p:embeddedFont>
      <p:font typeface="Allison"/>
      <p:regular r:id="rId7"/>
    </p:embeddedFont>
    <p:embeddedFont>
      <p:font typeface="Cinzel"/>
      <p:regular r:id="rId8"/>
      <p:bold r:id="rId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4556">
          <p15:clr>
            <a:srgbClr val="747775"/>
          </p15:clr>
        </p15:guide>
        <p15:guide id="2" pos="206">
          <p15:clr>
            <a:srgbClr val="747775"/>
          </p15:clr>
        </p15:guide>
        <p15:guide id="3" orient="horz" pos="206">
          <p15:clr>
            <a:srgbClr val="747775"/>
          </p15:clr>
        </p15:guide>
        <p15:guide id="4" orient="horz" pos="6529">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4556"/>
        <p:guide pos="206"/>
        <p:guide pos="206" orient="horz"/>
        <p:guide pos="6529"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Cinzel-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Allison-regular.fntdata"/><Relationship Id="rId8" Type="http://schemas.openxmlformats.org/officeDocument/2006/relationships/font" Target="fonts/Cinzel-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3.png"/><Relationship Id="rId5"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grpSp>
        <p:nvGrpSpPr>
          <p:cNvPr id="54" name="Google Shape;54;p13"/>
          <p:cNvGrpSpPr/>
          <p:nvPr/>
        </p:nvGrpSpPr>
        <p:grpSpPr>
          <a:xfrm>
            <a:off x="0" y="188"/>
            <a:ext cx="7560000" cy="10692000"/>
            <a:chOff x="0" y="188"/>
            <a:chExt cx="7560000" cy="10692000"/>
          </a:xfrm>
        </p:grpSpPr>
        <p:sp>
          <p:nvSpPr>
            <p:cNvPr id="55" name="Google Shape;55;p13"/>
            <p:cNvSpPr/>
            <p:nvPr/>
          </p:nvSpPr>
          <p:spPr>
            <a:xfrm>
              <a:off x="0" y="188"/>
              <a:ext cx="7560000" cy="10692000"/>
            </a:xfrm>
            <a:prstGeom prst="rect">
              <a:avLst/>
            </a:prstGeom>
            <a:solidFill>
              <a:srgbClr val="FFFEF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6" name="Google Shape;56;p13"/>
            <p:cNvGrpSpPr/>
            <p:nvPr/>
          </p:nvGrpSpPr>
          <p:grpSpPr>
            <a:xfrm>
              <a:off x="331200" y="331200"/>
              <a:ext cx="6897600" cy="10029600"/>
              <a:chOff x="3244638" y="282025"/>
              <a:chExt cx="6897600" cy="10029600"/>
            </a:xfrm>
          </p:grpSpPr>
          <p:sp>
            <p:nvSpPr>
              <p:cNvPr id="57" name="Google Shape;57;p13"/>
              <p:cNvSpPr/>
              <p:nvPr/>
            </p:nvSpPr>
            <p:spPr>
              <a:xfrm>
                <a:off x="3244638" y="282025"/>
                <a:ext cx="6897600" cy="10029600"/>
              </a:xfrm>
              <a:prstGeom prst="rect">
                <a:avLst/>
              </a:prstGeom>
              <a:gradFill>
                <a:gsLst>
                  <a:gs pos="0">
                    <a:srgbClr val="EFC981"/>
                  </a:gs>
                  <a:gs pos="13000">
                    <a:srgbClr val="E6C081"/>
                  </a:gs>
                  <a:gs pos="46000">
                    <a:srgbClr val="C58511"/>
                  </a:gs>
                  <a:gs pos="88000">
                    <a:srgbClr val="EEC687"/>
                  </a:gs>
                  <a:gs pos="100000">
                    <a:srgbClr val="F2E4CE"/>
                  </a:gs>
                </a:gsLst>
                <a:lin ang="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3"/>
              <p:cNvSpPr/>
              <p:nvPr/>
            </p:nvSpPr>
            <p:spPr>
              <a:xfrm>
                <a:off x="3300138" y="328825"/>
                <a:ext cx="6786600" cy="9936000"/>
              </a:xfrm>
              <a:prstGeom prst="rect">
                <a:avLst/>
              </a:prstGeom>
              <a:solidFill>
                <a:srgbClr val="FFFEF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59" name="Google Shape;59;p13"/>
          <p:cNvSpPr txBox="1"/>
          <p:nvPr/>
        </p:nvSpPr>
        <p:spPr>
          <a:xfrm>
            <a:off x="446850" y="863250"/>
            <a:ext cx="6666300" cy="12468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sz="8100">
                <a:solidFill>
                  <a:srgbClr val="E27B6D"/>
                </a:solidFill>
                <a:latin typeface="Allison"/>
                <a:ea typeface="Allison"/>
                <a:cs typeface="Allison"/>
                <a:sym typeface="Allison"/>
              </a:rPr>
              <a:t>Certificate of Marriage</a:t>
            </a:r>
            <a:endParaRPr sz="8100">
              <a:solidFill>
                <a:srgbClr val="E27B6D"/>
              </a:solidFill>
              <a:latin typeface="Allison"/>
              <a:ea typeface="Allison"/>
              <a:cs typeface="Allison"/>
              <a:sym typeface="Allison"/>
            </a:endParaRPr>
          </a:p>
        </p:txBody>
      </p:sp>
      <p:pic>
        <p:nvPicPr>
          <p:cNvPr id="60" name="Google Shape;60;p13"/>
          <p:cNvPicPr preferRelativeResize="0"/>
          <p:nvPr/>
        </p:nvPicPr>
        <p:blipFill>
          <a:blip r:embed="rId3">
            <a:alphaModFix/>
          </a:blip>
          <a:stretch>
            <a:fillRect/>
          </a:stretch>
        </p:blipFill>
        <p:spPr>
          <a:xfrm>
            <a:off x="3329488" y="6541300"/>
            <a:ext cx="901025" cy="363100"/>
          </a:xfrm>
          <a:prstGeom prst="rect">
            <a:avLst/>
          </a:prstGeom>
          <a:noFill/>
          <a:ln>
            <a:noFill/>
          </a:ln>
        </p:spPr>
      </p:pic>
      <p:grpSp>
        <p:nvGrpSpPr>
          <p:cNvPr id="61" name="Google Shape;61;p13"/>
          <p:cNvGrpSpPr/>
          <p:nvPr/>
        </p:nvGrpSpPr>
        <p:grpSpPr>
          <a:xfrm>
            <a:off x="0" y="0"/>
            <a:ext cx="7560000" cy="10692375"/>
            <a:chOff x="0" y="0"/>
            <a:chExt cx="7560000" cy="10692375"/>
          </a:xfrm>
        </p:grpSpPr>
        <p:grpSp>
          <p:nvGrpSpPr>
            <p:cNvPr id="62" name="Google Shape;62;p13"/>
            <p:cNvGrpSpPr/>
            <p:nvPr/>
          </p:nvGrpSpPr>
          <p:grpSpPr>
            <a:xfrm>
              <a:off x="0" y="0"/>
              <a:ext cx="7560000" cy="1367425"/>
              <a:chOff x="0" y="0"/>
              <a:chExt cx="7560000" cy="1367425"/>
            </a:xfrm>
          </p:grpSpPr>
          <p:pic>
            <p:nvPicPr>
              <p:cNvPr id="63" name="Google Shape;63;p13"/>
              <p:cNvPicPr preferRelativeResize="0"/>
              <p:nvPr/>
            </p:nvPicPr>
            <p:blipFill rotWithShape="1">
              <a:blip r:embed="rId4">
                <a:alphaModFix/>
              </a:blip>
              <a:srcRect b="0" l="24339" r="0" t="6855"/>
              <a:stretch/>
            </p:blipFill>
            <p:spPr>
              <a:xfrm>
                <a:off x="0" y="0"/>
                <a:ext cx="1086450" cy="1367425"/>
              </a:xfrm>
              <a:prstGeom prst="rect">
                <a:avLst/>
              </a:prstGeom>
              <a:noFill/>
              <a:ln>
                <a:noFill/>
              </a:ln>
            </p:spPr>
          </p:pic>
          <p:pic>
            <p:nvPicPr>
              <p:cNvPr id="64" name="Google Shape;64;p13"/>
              <p:cNvPicPr preferRelativeResize="0"/>
              <p:nvPr/>
            </p:nvPicPr>
            <p:blipFill rotWithShape="1">
              <a:blip r:embed="rId4">
                <a:alphaModFix/>
              </a:blip>
              <a:srcRect b="0" l="24339" r="0" t="6855"/>
              <a:stretch/>
            </p:blipFill>
            <p:spPr>
              <a:xfrm flipH="1">
                <a:off x="6473550" y="0"/>
                <a:ext cx="1086450" cy="1367425"/>
              </a:xfrm>
              <a:prstGeom prst="rect">
                <a:avLst/>
              </a:prstGeom>
              <a:noFill/>
              <a:ln>
                <a:noFill/>
              </a:ln>
            </p:spPr>
          </p:pic>
        </p:grpSp>
        <p:grpSp>
          <p:nvGrpSpPr>
            <p:cNvPr id="65" name="Google Shape;65;p13"/>
            <p:cNvGrpSpPr/>
            <p:nvPr/>
          </p:nvGrpSpPr>
          <p:grpSpPr>
            <a:xfrm>
              <a:off x="0" y="9624100"/>
              <a:ext cx="7560000" cy="1068275"/>
              <a:chOff x="0" y="9624100"/>
              <a:chExt cx="7560000" cy="1068275"/>
            </a:xfrm>
          </p:grpSpPr>
          <p:pic>
            <p:nvPicPr>
              <p:cNvPr id="66" name="Google Shape;66;p13"/>
              <p:cNvPicPr preferRelativeResize="0"/>
              <p:nvPr/>
            </p:nvPicPr>
            <p:blipFill rotWithShape="1">
              <a:blip r:embed="rId5">
                <a:alphaModFix/>
              </a:blip>
              <a:srcRect b="40814" l="1409" r="0" t="0"/>
              <a:stretch/>
            </p:blipFill>
            <p:spPr>
              <a:xfrm>
                <a:off x="0" y="9624100"/>
                <a:ext cx="1867800" cy="1068275"/>
              </a:xfrm>
              <a:prstGeom prst="rect">
                <a:avLst/>
              </a:prstGeom>
              <a:noFill/>
              <a:ln>
                <a:noFill/>
              </a:ln>
            </p:spPr>
          </p:pic>
          <p:pic>
            <p:nvPicPr>
              <p:cNvPr id="67" name="Google Shape;67;p13"/>
              <p:cNvPicPr preferRelativeResize="0"/>
              <p:nvPr/>
            </p:nvPicPr>
            <p:blipFill rotWithShape="1">
              <a:blip r:embed="rId5">
                <a:alphaModFix/>
              </a:blip>
              <a:srcRect b="40814" l="1409" r="0" t="0"/>
              <a:stretch/>
            </p:blipFill>
            <p:spPr>
              <a:xfrm flipH="1">
                <a:off x="5692200" y="9624100"/>
                <a:ext cx="1867800" cy="1068275"/>
              </a:xfrm>
              <a:prstGeom prst="rect">
                <a:avLst/>
              </a:prstGeom>
              <a:noFill/>
              <a:ln>
                <a:noFill/>
              </a:ln>
            </p:spPr>
          </p:pic>
        </p:grpSp>
      </p:grpSp>
      <p:sp>
        <p:nvSpPr>
          <p:cNvPr id="68" name="Google Shape;68;p13"/>
          <p:cNvSpPr txBox="1"/>
          <p:nvPr/>
        </p:nvSpPr>
        <p:spPr>
          <a:xfrm>
            <a:off x="814650" y="2224975"/>
            <a:ext cx="5930700" cy="683400"/>
          </a:xfrm>
          <a:prstGeom prst="rect">
            <a:avLst/>
          </a:prstGeom>
          <a:noFill/>
          <a:ln>
            <a:noFill/>
          </a:ln>
        </p:spPr>
        <p:txBody>
          <a:bodyPr anchorCtr="0" anchor="t" bIns="91425" lIns="91425" spcFirstLastPara="1" rIns="91425" wrap="square" tIns="91425">
            <a:spAutoFit/>
          </a:bodyPr>
          <a:lstStyle/>
          <a:p>
            <a:pPr indent="0" lvl="0" marL="0" rtl="0" algn="ctr">
              <a:lnSpc>
                <a:spcPct val="170000"/>
              </a:lnSpc>
              <a:spcBef>
                <a:spcPts val="0"/>
              </a:spcBef>
              <a:spcAft>
                <a:spcPts val="0"/>
              </a:spcAft>
              <a:buClr>
                <a:schemeClr val="dk1"/>
              </a:buClr>
              <a:buSzPts val="1100"/>
              <a:buFont typeface="Arial"/>
              <a:buNone/>
            </a:pPr>
            <a:r>
              <a:rPr lang="ru" sz="1200">
                <a:solidFill>
                  <a:srgbClr val="323234"/>
                </a:solidFill>
                <a:latin typeface="Spartan"/>
                <a:ea typeface="Spartan"/>
                <a:cs typeface="Spartan"/>
                <a:sym typeface="Spartan"/>
              </a:rPr>
              <a:t>On the twenty-second day of October, two thousand and twenty-five,</a:t>
            </a:r>
            <a:endParaRPr sz="1200">
              <a:solidFill>
                <a:srgbClr val="323234"/>
              </a:solidFill>
              <a:latin typeface="Spartan"/>
              <a:ea typeface="Spartan"/>
              <a:cs typeface="Spartan"/>
              <a:sym typeface="Spartan"/>
            </a:endParaRPr>
          </a:p>
          <a:p>
            <a:pPr indent="0" lvl="0" marL="0" rtl="0" algn="ctr">
              <a:lnSpc>
                <a:spcPct val="170000"/>
              </a:lnSpc>
              <a:spcBef>
                <a:spcPts val="0"/>
              </a:spcBef>
              <a:spcAft>
                <a:spcPts val="0"/>
              </a:spcAft>
              <a:buNone/>
            </a:pPr>
            <a:r>
              <a:rPr lang="ru" sz="1200">
                <a:solidFill>
                  <a:srgbClr val="323234"/>
                </a:solidFill>
                <a:latin typeface="Spartan"/>
                <a:ea typeface="Spartan"/>
                <a:cs typeface="Spartan"/>
                <a:sym typeface="Spartan"/>
              </a:rPr>
              <a:t> at Wehner Fields in Portsmouth, Virginia</a:t>
            </a:r>
            <a:endParaRPr sz="1200">
              <a:solidFill>
                <a:srgbClr val="323234"/>
              </a:solidFill>
              <a:latin typeface="Spartan"/>
              <a:ea typeface="Spartan"/>
              <a:cs typeface="Spartan"/>
              <a:sym typeface="Spartan"/>
            </a:endParaRPr>
          </a:p>
        </p:txBody>
      </p:sp>
      <p:sp>
        <p:nvSpPr>
          <p:cNvPr id="69" name="Google Shape;69;p13"/>
          <p:cNvSpPr txBox="1"/>
          <p:nvPr/>
        </p:nvSpPr>
        <p:spPr>
          <a:xfrm>
            <a:off x="814650" y="3253673"/>
            <a:ext cx="5930700" cy="554100"/>
          </a:xfrm>
          <a:prstGeom prst="rect">
            <a:avLst/>
          </a:prstGeom>
          <a:noFill/>
          <a:ln>
            <a:noFill/>
          </a:ln>
        </p:spPr>
        <p:txBody>
          <a:bodyPr anchorCtr="0" anchor="t" bIns="0" lIns="0" spcFirstLastPara="1" rIns="0" wrap="square" tIns="0">
            <a:spAutoFit/>
          </a:bodyPr>
          <a:lstStyle/>
          <a:p>
            <a:pPr indent="0" lvl="0" marL="0" rtl="0" algn="ctr">
              <a:lnSpc>
                <a:spcPct val="170000"/>
              </a:lnSpc>
              <a:spcBef>
                <a:spcPts val="0"/>
              </a:spcBef>
              <a:spcAft>
                <a:spcPts val="0"/>
              </a:spcAft>
              <a:buNone/>
            </a:pPr>
            <a:r>
              <a:rPr lang="ru" sz="3600">
                <a:solidFill>
                  <a:srgbClr val="323234"/>
                </a:solidFill>
                <a:latin typeface="Cinzel"/>
                <a:ea typeface="Cinzel"/>
                <a:cs typeface="Cinzel"/>
                <a:sym typeface="Cinzel"/>
              </a:rPr>
              <a:t>Trinity Bayer</a:t>
            </a:r>
            <a:endParaRPr sz="3600">
              <a:solidFill>
                <a:srgbClr val="323234"/>
              </a:solidFill>
              <a:latin typeface="Cinzel"/>
              <a:ea typeface="Cinzel"/>
              <a:cs typeface="Cinzel"/>
              <a:sym typeface="Cinzel"/>
            </a:endParaRPr>
          </a:p>
        </p:txBody>
      </p:sp>
      <p:sp>
        <p:nvSpPr>
          <p:cNvPr id="70" name="Google Shape;70;p13"/>
          <p:cNvSpPr txBox="1"/>
          <p:nvPr/>
        </p:nvSpPr>
        <p:spPr>
          <a:xfrm>
            <a:off x="814650" y="4395696"/>
            <a:ext cx="5930700" cy="554100"/>
          </a:xfrm>
          <a:prstGeom prst="rect">
            <a:avLst/>
          </a:prstGeom>
          <a:noFill/>
          <a:ln>
            <a:noFill/>
          </a:ln>
        </p:spPr>
        <p:txBody>
          <a:bodyPr anchorCtr="0" anchor="t" bIns="0" lIns="0" spcFirstLastPara="1" rIns="0" wrap="square" tIns="0">
            <a:spAutoFit/>
          </a:bodyPr>
          <a:lstStyle/>
          <a:p>
            <a:pPr indent="0" lvl="0" marL="0" rtl="0" algn="ctr">
              <a:lnSpc>
                <a:spcPct val="170000"/>
              </a:lnSpc>
              <a:spcBef>
                <a:spcPts val="0"/>
              </a:spcBef>
              <a:spcAft>
                <a:spcPts val="0"/>
              </a:spcAft>
              <a:buNone/>
            </a:pPr>
            <a:r>
              <a:rPr lang="ru" sz="3600">
                <a:solidFill>
                  <a:srgbClr val="323234"/>
                </a:solidFill>
                <a:latin typeface="Cinzel"/>
                <a:ea typeface="Cinzel"/>
                <a:cs typeface="Cinzel"/>
                <a:sym typeface="Cinzel"/>
              </a:rPr>
              <a:t>Lorenzo Pfannerstil</a:t>
            </a:r>
            <a:endParaRPr sz="3600">
              <a:solidFill>
                <a:srgbClr val="323234"/>
              </a:solidFill>
              <a:latin typeface="Cinzel"/>
              <a:ea typeface="Cinzel"/>
              <a:cs typeface="Cinzel"/>
              <a:sym typeface="Cinzel"/>
            </a:endParaRPr>
          </a:p>
        </p:txBody>
      </p:sp>
      <p:sp>
        <p:nvSpPr>
          <p:cNvPr id="71" name="Google Shape;71;p13"/>
          <p:cNvSpPr txBox="1"/>
          <p:nvPr/>
        </p:nvSpPr>
        <p:spPr>
          <a:xfrm>
            <a:off x="2752949" y="3631350"/>
            <a:ext cx="1950000" cy="738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sz="4800">
                <a:solidFill>
                  <a:srgbClr val="323234"/>
                </a:solidFill>
                <a:latin typeface="Allison"/>
                <a:ea typeface="Allison"/>
                <a:cs typeface="Allison"/>
                <a:sym typeface="Allison"/>
              </a:rPr>
              <a:t>and</a:t>
            </a:r>
            <a:endParaRPr sz="4800">
              <a:solidFill>
                <a:srgbClr val="323234"/>
              </a:solidFill>
              <a:latin typeface="Allison"/>
              <a:ea typeface="Allison"/>
              <a:cs typeface="Allison"/>
              <a:sym typeface="Allison"/>
            </a:endParaRPr>
          </a:p>
        </p:txBody>
      </p:sp>
      <p:sp>
        <p:nvSpPr>
          <p:cNvPr id="72" name="Google Shape;72;p13"/>
          <p:cNvSpPr txBox="1"/>
          <p:nvPr/>
        </p:nvSpPr>
        <p:spPr>
          <a:xfrm>
            <a:off x="673425" y="5273250"/>
            <a:ext cx="6213300" cy="929700"/>
          </a:xfrm>
          <a:prstGeom prst="rect">
            <a:avLst/>
          </a:prstGeom>
          <a:noFill/>
          <a:ln>
            <a:noFill/>
          </a:ln>
        </p:spPr>
        <p:txBody>
          <a:bodyPr anchorCtr="0" anchor="t" bIns="91425" lIns="91425" spcFirstLastPara="1" rIns="91425" wrap="square" tIns="91425">
            <a:spAutoFit/>
          </a:bodyPr>
          <a:lstStyle/>
          <a:p>
            <a:pPr indent="0" lvl="0" marL="0" rtl="0" algn="ctr">
              <a:lnSpc>
                <a:spcPct val="170000"/>
              </a:lnSpc>
              <a:spcBef>
                <a:spcPts val="0"/>
              </a:spcBef>
              <a:spcAft>
                <a:spcPts val="0"/>
              </a:spcAft>
              <a:buNone/>
            </a:pPr>
            <a:r>
              <a:rPr lang="ru" sz="1100">
                <a:solidFill>
                  <a:srgbClr val="323234"/>
                </a:solidFill>
                <a:latin typeface="Spartan"/>
                <a:ea typeface="Spartan"/>
                <a:cs typeface="Spartan"/>
                <a:sym typeface="Spartan"/>
              </a:rPr>
              <a:t>Took each other by the hand and joined their lives together before God, family, and friends, and declared themselves to be married unto one another, and vowed to love, honor, and support each other as husband and wife.</a:t>
            </a:r>
            <a:endParaRPr sz="1100">
              <a:solidFill>
                <a:srgbClr val="323234"/>
              </a:solidFill>
              <a:latin typeface="Spartan"/>
              <a:ea typeface="Spartan"/>
              <a:cs typeface="Spartan"/>
              <a:sym typeface="Spartan"/>
            </a:endParaRPr>
          </a:p>
        </p:txBody>
      </p:sp>
      <p:sp>
        <p:nvSpPr>
          <p:cNvPr id="73" name="Google Shape;73;p13"/>
          <p:cNvSpPr txBox="1"/>
          <p:nvPr/>
        </p:nvSpPr>
        <p:spPr>
          <a:xfrm>
            <a:off x="1309200" y="7022259"/>
            <a:ext cx="4941600" cy="641700"/>
          </a:xfrm>
          <a:prstGeom prst="rect">
            <a:avLst/>
          </a:prstGeom>
          <a:noFill/>
          <a:ln>
            <a:noFill/>
          </a:ln>
        </p:spPr>
        <p:txBody>
          <a:bodyPr anchorCtr="0" anchor="t" bIns="91425" lIns="91425" spcFirstLastPara="1" rIns="91425" wrap="square" tIns="91425">
            <a:spAutoFit/>
          </a:bodyPr>
          <a:lstStyle/>
          <a:p>
            <a:pPr indent="0" lvl="0" marL="0" rtl="0" algn="ctr">
              <a:lnSpc>
                <a:spcPct val="170000"/>
              </a:lnSpc>
              <a:spcBef>
                <a:spcPts val="0"/>
              </a:spcBef>
              <a:spcAft>
                <a:spcPts val="0"/>
              </a:spcAft>
              <a:buNone/>
            </a:pPr>
            <a:r>
              <a:rPr lang="ru" sz="1100">
                <a:solidFill>
                  <a:srgbClr val="323234"/>
                </a:solidFill>
                <a:latin typeface="Spartan"/>
                <a:ea typeface="Spartan"/>
                <a:cs typeface="Spartan"/>
                <a:sym typeface="Spartan"/>
              </a:rPr>
              <a:t>In confirmation and celebration of this commitment</a:t>
            </a:r>
            <a:endParaRPr sz="1100">
              <a:solidFill>
                <a:srgbClr val="323234"/>
              </a:solidFill>
              <a:latin typeface="Spartan"/>
              <a:ea typeface="Spartan"/>
              <a:cs typeface="Spartan"/>
              <a:sym typeface="Spartan"/>
            </a:endParaRPr>
          </a:p>
          <a:p>
            <a:pPr indent="0" lvl="0" marL="0" rtl="0" algn="ctr">
              <a:lnSpc>
                <a:spcPct val="170000"/>
              </a:lnSpc>
              <a:spcBef>
                <a:spcPts val="0"/>
              </a:spcBef>
              <a:spcAft>
                <a:spcPts val="0"/>
              </a:spcAft>
              <a:buNone/>
            </a:pPr>
            <a:r>
              <a:rPr lang="ru" sz="1100">
                <a:solidFill>
                  <a:srgbClr val="323234"/>
                </a:solidFill>
                <a:latin typeface="Spartan"/>
                <a:ea typeface="Spartan"/>
                <a:cs typeface="Spartan"/>
                <a:sym typeface="Spartan"/>
              </a:rPr>
              <a:t> they set their hands below:</a:t>
            </a:r>
            <a:endParaRPr sz="1100">
              <a:solidFill>
                <a:srgbClr val="323234"/>
              </a:solidFill>
              <a:latin typeface="Spartan"/>
              <a:ea typeface="Spartan"/>
              <a:cs typeface="Spartan"/>
              <a:sym typeface="Spartan"/>
            </a:endParaRPr>
          </a:p>
        </p:txBody>
      </p:sp>
      <p:grpSp>
        <p:nvGrpSpPr>
          <p:cNvPr id="74" name="Google Shape;74;p13"/>
          <p:cNvGrpSpPr/>
          <p:nvPr/>
        </p:nvGrpSpPr>
        <p:grpSpPr>
          <a:xfrm>
            <a:off x="729250" y="8157576"/>
            <a:ext cx="2805300" cy="256348"/>
            <a:chOff x="729250" y="8157576"/>
            <a:chExt cx="2805300" cy="256348"/>
          </a:xfrm>
        </p:grpSpPr>
        <p:cxnSp>
          <p:nvCxnSpPr>
            <p:cNvPr id="75" name="Google Shape;75;p13"/>
            <p:cNvCxnSpPr/>
            <p:nvPr/>
          </p:nvCxnSpPr>
          <p:spPr>
            <a:xfrm>
              <a:off x="729250" y="8157576"/>
              <a:ext cx="2805300" cy="0"/>
            </a:xfrm>
            <a:prstGeom prst="straightConnector1">
              <a:avLst/>
            </a:prstGeom>
            <a:noFill/>
            <a:ln cap="flat" cmpd="sng" w="19050">
              <a:solidFill>
                <a:srgbClr val="C2C2C2"/>
              </a:solidFill>
              <a:prstDash val="solid"/>
              <a:round/>
              <a:headEnd len="med" w="med" type="none"/>
              <a:tailEnd len="med" w="med" type="none"/>
            </a:ln>
          </p:spPr>
        </p:cxnSp>
        <p:sp>
          <p:nvSpPr>
            <p:cNvPr id="76" name="Google Shape;76;p13"/>
            <p:cNvSpPr txBox="1"/>
            <p:nvPr/>
          </p:nvSpPr>
          <p:spPr>
            <a:xfrm>
              <a:off x="1458250" y="8244723"/>
              <a:ext cx="1347300" cy="169200"/>
            </a:xfrm>
            <a:prstGeom prst="rect">
              <a:avLst/>
            </a:prstGeom>
            <a:noFill/>
            <a:ln>
              <a:noFill/>
            </a:ln>
          </p:spPr>
          <p:txBody>
            <a:bodyPr anchorCtr="0" anchor="t" bIns="0" lIns="0" spcFirstLastPara="1" rIns="0" wrap="square" tIns="0">
              <a:spAutoFit/>
            </a:bodyPr>
            <a:lstStyle/>
            <a:p>
              <a:pPr indent="0" lvl="0" marL="0" rtl="0" algn="ctr">
                <a:lnSpc>
                  <a:spcPct val="170000"/>
                </a:lnSpc>
                <a:spcBef>
                  <a:spcPts val="0"/>
                </a:spcBef>
                <a:spcAft>
                  <a:spcPts val="0"/>
                </a:spcAft>
                <a:buNone/>
              </a:pPr>
              <a:r>
                <a:rPr lang="ru" sz="1100">
                  <a:solidFill>
                    <a:srgbClr val="323234"/>
                  </a:solidFill>
                  <a:latin typeface="Spartan"/>
                  <a:ea typeface="Spartan"/>
                  <a:cs typeface="Spartan"/>
                  <a:sym typeface="Spartan"/>
                </a:rPr>
                <a:t>Bride</a:t>
              </a:r>
              <a:endParaRPr sz="1100">
                <a:solidFill>
                  <a:srgbClr val="323234"/>
                </a:solidFill>
                <a:latin typeface="Spartan"/>
                <a:ea typeface="Spartan"/>
                <a:cs typeface="Spartan"/>
                <a:sym typeface="Spartan"/>
              </a:endParaRPr>
            </a:p>
          </p:txBody>
        </p:sp>
      </p:grpSp>
      <p:grpSp>
        <p:nvGrpSpPr>
          <p:cNvPr id="77" name="Google Shape;77;p13"/>
          <p:cNvGrpSpPr/>
          <p:nvPr/>
        </p:nvGrpSpPr>
        <p:grpSpPr>
          <a:xfrm>
            <a:off x="729250" y="8775226"/>
            <a:ext cx="2805300" cy="256348"/>
            <a:chOff x="729250" y="8157576"/>
            <a:chExt cx="2805300" cy="256348"/>
          </a:xfrm>
        </p:grpSpPr>
        <p:cxnSp>
          <p:nvCxnSpPr>
            <p:cNvPr id="78" name="Google Shape;78;p13"/>
            <p:cNvCxnSpPr/>
            <p:nvPr/>
          </p:nvCxnSpPr>
          <p:spPr>
            <a:xfrm>
              <a:off x="729250" y="8157576"/>
              <a:ext cx="2805300" cy="0"/>
            </a:xfrm>
            <a:prstGeom prst="straightConnector1">
              <a:avLst/>
            </a:prstGeom>
            <a:noFill/>
            <a:ln cap="flat" cmpd="sng" w="19050">
              <a:solidFill>
                <a:srgbClr val="C2C2C2"/>
              </a:solidFill>
              <a:prstDash val="solid"/>
              <a:round/>
              <a:headEnd len="med" w="med" type="none"/>
              <a:tailEnd len="med" w="med" type="none"/>
            </a:ln>
          </p:spPr>
        </p:cxnSp>
        <p:sp>
          <p:nvSpPr>
            <p:cNvPr id="79" name="Google Shape;79;p13"/>
            <p:cNvSpPr txBox="1"/>
            <p:nvPr/>
          </p:nvSpPr>
          <p:spPr>
            <a:xfrm>
              <a:off x="1458250" y="8244723"/>
              <a:ext cx="1347300" cy="169200"/>
            </a:xfrm>
            <a:prstGeom prst="rect">
              <a:avLst/>
            </a:prstGeom>
            <a:noFill/>
            <a:ln>
              <a:noFill/>
            </a:ln>
          </p:spPr>
          <p:txBody>
            <a:bodyPr anchorCtr="0" anchor="t" bIns="0" lIns="0" spcFirstLastPara="1" rIns="0" wrap="square" tIns="0">
              <a:spAutoFit/>
            </a:bodyPr>
            <a:lstStyle/>
            <a:p>
              <a:pPr indent="0" lvl="0" marL="0" rtl="0" algn="ctr">
                <a:lnSpc>
                  <a:spcPct val="170000"/>
                </a:lnSpc>
                <a:spcBef>
                  <a:spcPts val="0"/>
                </a:spcBef>
                <a:spcAft>
                  <a:spcPts val="0"/>
                </a:spcAft>
                <a:buNone/>
              </a:pPr>
              <a:r>
                <a:rPr lang="ru" sz="1100">
                  <a:solidFill>
                    <a:srgbClr val="323234"/>
                  </a:solidFill>
                  <a:latin typeface="Spartan"/>
                  <a:ea typeface="Spartan"/>
                  <a:cs typeface="Spartan"/>
                  <a:sym typeface="Spartan"/>
                </a:rPr>
                <a:t>Maid of Honor</a:t>
              </a:r>
              <a:endParaRPr sz="1100">
                <a:solidFill>
                  <a:srgbClr val="323234"/>
                </a:solidFill>
                <a:latin typeface="Spartan"/>
                <a:ea typeface="Spartan"/>
                <a:cs typeface="Spartan"/>
                <a:sym typeface="Spartan"/>
              </a:endParaRPr>
            </a:p>
          </p:txBody>
        </p:sp>
      </p:grpSp>
      <p:grpSp>
        <p:nvGrpSpPr>
          <p:cNvPr id="80" name="Google Shape;80;p13"/>
          <p:cNvGrpSpPr/>
          <p:nvPr/>
        </p:nvGrpSpPr>
        <p:grpSpPr>
          <a:xfrm>
            <a:off x="4048100" y="8157576"/>
            <a:ext cx="2805300" cy="256348"/>
            <a:chOff x="729250" y="8157576"/>
            <a:chExt cx="2805300" cy="256348"/>
          </a:xfrm>
        </p:grpSpPr>
        <p:cxnSp>
          <p:nvCxnSpPr>
            <p:cNvPr id="81" name="Google Shape;81;p13"/>
            <p:cNvCxnSpPr/>
            <p:nvPr/>
          </p:nvCxnSpPr>
          <p:spPr>
            <a:xfrm>
              <a:off x="729250" y="8157576"/>
              <a:ext cx="2805300" cy="0"/>
            </a:xfrm>
            <a:prstGeom prst="straightConnector1">
              <a:avLst/>
            </a:prstGeom>
            <a:noFill/>
            <a:ln cap="flat" cmpd="sng" w="19050">
              <a:solidFill>
                <a:srgbClr val="C2C2C2"/>
              </a:solidFill>
              <a:prstDash val="solid"/>
              <a:round/>
              <a:headEnd len="med" w="med" type="none"/>
              <a:tailEnd len="med" w="med" type="none"/>
            </a:ln>
          </p:spPr>
        </p:cxnSp>
        <p:sp>
          <p:nvSpPr>
            <p:cNvPr id="82" name="Google Shape;82;p13"/>
            <p:cNvSpPr txBox="1"/>
            <p:nvPr/>
          </p:nvSpPr>
          <p:spPr>
            <a:xfrm>
              <a:off x="1458250" y="8244723"/>
              <a:ext cx="1347300" cy="169200"/>
            </a:xfrm>
            <a:prstGeom prst="rect">
              <a:avLst/>
            </a:prstGeom>
            <a:noFill/>
            <a:ln>
              <a:noFill/>
            </a:ln>
          </p:spPr>
          <p:txBody>
            <a:bodyPr anchorCtr="0" anchor="t" bIns="0" lIns="0" spcFirstLastPara="1" rIns="0" wrap="square" tIns="0">
              <a:spAutoFit/>
            </a:bodyPr>
            <a:lstStyle/>
            <a:p>
              <a:pPr indent="0" lvl="0" marL="0" rtl="0" algn="ctr">
                <a:lnSpc>
                  <a:spcPct val="170000"/>
                </a:lnSpc>
                <a:spcBef>
                  <a:spcPts val="0"/>
                </a:spcBef>
                <a:spcAft>
                  <a:spcPts val="0"/>
                </a:spcAft>
                <a:buNone/>
              </a:pPr>
              <a:r>
                <a:rPr lang="ru" sz="1100">
                  <a:solidFill>
                    <a:srgbClr val="323234"/>
                  </a:solidFill>
                  <a:latin typeface="Spartan"/>
                  <a:ea typeface="Spartan"/>
                  <a:cs typeface="Spartan"/>
                  <a:sym typeface="Spartan"/>
                </a:rPr>
                <a:t>Groom</a:t>
              </a:r>
              <a:endParaRPr sz="1100">
                <a:solidFill>
                  <a:srgbClr val="323234"/>
                </a:solidFill>
                <a:latin typeface="Spartan"/>
                <a:ea typeface="Spartan"/>
                <a:cs typeface="Spartan"/>
                <a:sym typeface="Spartan"/>
              </a:endParaRPr>
            </a:p>
          </p:txBody>
        </p:sp>
      </p:grpSp>
      <p:grpSp>
        <p:nvGrpSpPr>
          <p:cNvPr id="83" name="Google Shape;83;p13"/>
          <p:cNvGrpSpPr/>
          <p:nvPr/>
        </p:nvGrpSpPr>
        <p:grpSpPr>
          <a:xfrm>
            <a:off x="4048100" y="8775226"/>
            <a:ext cx="2805300" cy="256348"/>
            <a:chOff x="729250" y="8157576"/>
            <a:chExt cx="2805300" cy="256348"/>
          </a:xfrm>
        </p:grpSpPr>
        <p:cxnSp>
          <p:nvCxnSpPr>
            <p:cNvPr id="84" name="Google Shape;84;p13"/>
            <p:cNvCxnSpPr/>
            <p:nvPr/>
          </p:nvCxnSpPr>
          <p:spPr>
            <a:xfrm>
              <a:off x="729250" y="8157576"/>
              <a:ext cx="2805300" cy="0"/>
            </a:xfrm>
            <a:prstGeom prst="straightConnector1">
              <a:avLst/>
            </a:prstGeom>
            <a:noFill/>
            <a:ln cap="flat" cmpd="sng" w="19050">
              <a:solidFill>
                <a:srgbClr val="C2C2C2"/>
              </a:solidFill>
              <a:prstDash val="solid"/>
              <a:round/>
              <a:headEnd len="med" w="med" type="none"/>
              <a:tailEnd len="med" w="med" type="none"/>
            </a:ln>
          </p:spPr>
        </p:cxnSp>
        <p:sp>
          <p:nvSpPr>
            <p:cNvPr id="85" name="Google Shape;85;p13"/>
            <p:cNvSpPr txBox="1"/>
            <p:nvPr/>
          </p:nvSpPr>
          <p:spPr>
            <a:xfrm>
              <a:off x="1458250" y="8244723"/>
              <a:ext cx="1347300" cy="169200"/>
            </a:xfrm>
            <a:prstGeom prst="rect">
              <a:avLst/>
            </a:prstGeom>
            <a:noFill/>
            <a:ln>
              <a:noFill/>
            </a:ln>
          </p:spPr>
          <p:txBody>
            <a:bodyPr anchorCtr="0" anchor="t" bIns="0" lIns="0" spcFirstLastPara="1" rIns="0" wrap="square" tIns="0">
              <a:spAutoFit/>
            </a:bodyPr>
            <a:lstStyle/>
            <a:p>
              <a:pPr indent="0" lvl="0" marL="0" rtl="0" algn="ctr">
                <a:lnSpc>
                  <a:spcPct val="170000"/>
                </a:lnSpc>
                <a:spcBef>
                  <a:spcPts val="0"/>
                </a:spcBef>
                <a:spcAft>
                  <a:spcPts val="0"/>
                </a:spcAft>
                <a:buNone/>
              </a:pPr>
              <a:r>
                <a:rPr lang="ru" sz="1100">
                  <a:solidFill>
                    <a:srgbClr val="323234"/>
                  </a:solidFill>
                  <a:latin typeface="Spartan"/>
                  <a:ea typeface="Spartan"/>
                  <a:cs typeface="Spartan"/>
                  <a:sym typeface="Spartan"/>
                </a:rPr>
                <a:t>Best Man</a:t>
              </a:r>
              <a:endParaRPr sz="1100">
                <a:solidFill>
                  <a:srgbClr val="323234"/>
                </a:solidFill>
                <a:latin typeface="Spartan"/>
                <a:ea typeface="Spartan"/>
                <a:cs typeface="Spartan"/>
                <a:sym typeface="Spartan"/>
              </a:endParaRPr>
            </a:p>
          </p:txBody>
        </p:sp>
      </p:grpSp>
      <p:grpSp>
        <p:nvGrpSpPr>
          <p:cNvPr id="86" name="Google Shape;86;p13"/>
          <p:cNvGrpSpPr/>
          <p:nvPr/>
        </p:nvGrpSpPr>
        <p:grpSpPr>
          <a:xfrm>
            <a:off x="2459250" y="9358625"/>
            <a:ext cx="2641500" cy="256348"/>
            <a:chOff x="2459250" y="9358625"/>
            <a:chExt cx="2641500" cy="256348"/>
          </a:xfrm>
        </p:grpSpPr>
        <p:cxnSp>
          <p:nvCxnSpPr>
            <p:cNvPr id="87" name="Google Shape;87;p13"/>
            <p:cNvCxnSpPr/>
            <p:nvPr/>
          </p:nvCxnSpPr>
          <p:spPr>
            <a:xfrm>
              <a:off x="2459250" y="9358625"/>
              <a:ext cx="2641500" cy="0"/>
            </a:xfrm>
            <a:prstGeom prst="straightConnector1">
              <a:avLst/>
            </a:prstGeom>
            <a:noFill/>
            <a:ln cap="flat" cmpd="sng" w="19050">
              <a:solidFill>
                <a:srgbClr val="C2C2C2"/>
              </a:solidFill>
              <a:prstDash val="solid"/>
              <a:round/>
              <a:headEnd len="med" w="med" type="none"/>
              <a:tailEnd len="med" w="med" type="none"/>
            </a:ln>
          </p:spPr>
        </p:cxnSp>
        <p:sp>
          <p:nvSpPr>
            <p:cNvPr id="88" name="Google Shape;88;p13"/>
            <p:cNvSpPr txBox="1"/>
            <p:nvPr/>
          </p:nvSpPr>
          <p:spPr>
            <a:xfrm>
              <a:off x="3106350" y="9445773"/>
              <a:ext cx="1347300" cy="169200"/>
            </a:xfrm>
            <a:prstGeom prst="rect">
              <a:avLst/>
            </a:prstGeom>
            <a:noFill/>
            <a:ln>
              <a:noFill/>
            </a:ln>
          </p:spPr>
          <p:txBody>
            <a:bodyPr anchorCtr="0" anchor="t" bIns="0" lIns="0" spcFirstLastPara="1" rIns="0" wrap="square" tIns="0">
              <a:spAutoFit/>
            </a:bodyPr>
            <a:lstStyle/>
            <a:p>
              <a:pPr indent="0" lvl="0" marL="0" rtl="0" algn="ctr">
                <a:lnSpc>
                  <a:spcPct val="170000"/>
                </a:lnSpc>
                <a:spcBef>
                  <a:spcPts val="0"/>
                </a:spcBef>
                <a:spcAft>
                  <a:spcPts val="0"/>
                </a:spcAft>
                <a:buNone/>
              </a:pPr>
              <a:r>
                <a:rPr lang="ru" sz="1100">
                  <a:solidFill>
                    <a:srgbClr val="323234"/>
                  </a:solidFill>
                  <a:latin typeface="Spartan"/>
                  <a:ea typeface="Spartan"/>
                  <a:cs typeface="Spartan"/>
                  <a:sym typeface="Spartan"/>
                </a:rPr>
                <a:t>Officiant</a:t>
              </a:r>
              <a:endParaRPr sz="1100">
                <a:solidFill>
                  <a:srgbClr val="323234"/>
                </a:solidFill>
                <a:latin typeface="Spartan"/>
                <a:ea typeface="Spartan"/>
                <a:cs typeface="Spartan"/>
                <a:sym typeface="Spartan"/>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