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Quicksand"/>
      <p:regular r:id="rId11"/>
      <p:bold r:id="rId12"/>
    </p:embeddedFont>
    <p:embeddedFont>
      <p:font typeface="Josefi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203">
          <p15:clr>
            <a:srgbClr val="9AA0A6"/>
          </p15:clr>
        </p15:guide>
        <p15:guide id="2" pos="4554">
          <p15:clr>
            <a:srgbClr val="9AA0A6"/>
          </p15:clr>
        </p15:guide>
        <p15:guide id="3" pos="132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3"/>
        <p:guide pos="4554"/>
        <p:guide pos="132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icksand-regular.fntdata"/><Relationship Id="rId10" Type="http://schemas.openxmlformats.org/officeDocument/2006/relationships/font" Target="fonts/JosefinSansMedium-boldItalic.fntdata"/><Relationship Id="rId13" Type="http://schemas.openxmlformats.org/officeDocument/2006/relationships/font" Target="fonts/JosefinSans-regular.fntdata"/><Relationship Id="rId12" Type="http://schemas.openxmlformats.org/officeDocument/2006/relationships/font" Target="fonts/Quicksan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Medium-italic.fntdata"/><Relationship Id="rId15" Type="http://schemas.openxmlformats.org/officeDocument/2006/relationships/font" Target="fonts/JosefinSans-italic.fntdata"/><Relationship Id="rId14" Type="http://schemas.openxmlformats.org/officeDocument/2006/relationships/font" Target="fonts/JosefinSans-bold.fntdata"/><Relationship Id="rId16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909800" cy="10700100"/>
          </a:xfrm>
          <a:prstGeom prst="rect">
            <a:avLst/>
          </a:prstGeom>
          <a:solidFill>
            <a:srgbClr val="F1F2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290525" y="2909900"/>
            <a:ext cx="1538400" cy="345400"/>
            <a:chOff x="290525" y="2909900"/>
            <a:chExt cx="1538400" cy="3454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290525" y="2909900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INCODOCS Number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90525" y="3086100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INCO-3764-CIRA-5789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290525" y="3440900"/>
            <a:ext cx="1538400" cy="345400"/>
            <a:chOff x="290525" y="2919425"/>
            <a:chExt cx="1538400" cy="3454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290525" y="2919425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BILL OF LADING Nº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290525" y="3095625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SHATSV173288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290525" y="3986213"/>
            <a:ext cx="1538400" cy="345400"/>
            <a:chOff x="290525" y="2905138"/>
            <a:chExt cx="1538400" cy="34540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290525" y="2905138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EXPORTER REFERENCE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290525" y="3081338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DB-12G57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290525" y="4524388"/>
            <a:ext cx="1538400" cy="345400"/>
            <a:chOff x="290525" y="2914663"/>
            <a:chExt cx="1538400" cy="3454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290525" y="291466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BUYER REFERENCE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290525" y="309086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T50124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4572013" y="771525"/>
            <a:ext cx="2743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Josefin Sans"/>
                <a:ea typeface="Josefin Sans"/>
                <a:cs typeface="Josefin Sans"/>
                <a:sym typeface="Josefin Sans"/>
              </a:rPr>
              <a:t>Export Packing List</a:t>
            </a:r>
            <a:endParaRPr sz="2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2124096" y="1819300"/>
            <a:ext cx="1862100" cy="849338"/>
            <a:chOff x="2124096" y="1819300"/>
            <a:chExt cx="1862100" cy="849338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2124096" y="1819300"/>
              <a:ext cx="1862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CONSIGNEE: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2124096" y="1991238"/>
              <a:ext cx="18621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The SwrtchGear CO. LTD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Xiao Dong Shan Xiamen Fujian, 36100G 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China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5367371" y="1819300"/>
            <a:ext cx="1862100" cy="849350"/>
            <a:chOff x="2124096" y="1819300"/>
            <a:chExt cx="1862100" cy="84935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2124096" y="1819300"/>
              <a:ext cx="1862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EXPORTER: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2628900" y="1991250"/>
              <a:ext cx="13572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The Electric Shop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1 Plate Street Brisbane. QLO. 4300 Australia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cxnSp>
        <p:nvCxnSpPr>
          <p:cNvPr id="74" name="Google Shape;74;p13"/>
          <p:cNvCxnSpPr/>
          <p:nvPr/>
        </p:nvCxnSpPr>
        <p:spPr>
          <a:xfrm rot="10800000">
            <a:off x="1919400" y="2771775"/>
            <a:ext cx="5319600" cy="0"/>
          </a:xfrm>
          <a:prstGeom prst="straightConnector1">
            <a:avLst/>
          </a:prstGeom>
          <a:noFill/>
          <a:ln cap="flat" cmpd="sng" w="19050">
            <a:solidFill>
              <a:srgbClr val="F1F2ED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5" name="Google Shape;75;p13"/>
          <p:cNvGrpSpPr/>
          <p:nvPr/>
        </p:nvGrpSpPr>
        <p:grpSpPr>
          <a:xfrm>
            <a:off x="2124100" y="2895613"/>
            <a:ext cx="1538400" cy="345400"/>
            <a:chOff x="309575" y="2895613"/>
            <a:chExt cx="1538400" cy="3454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METHOD OF DISPATCH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Sea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2124100" y="3440900"/>
            <a:ext cx="1538400" cy="345400"/>
            <a:chOff x="309575" y="2881325"/>
            <a:chExt cx="1538400" cy="3454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309575" y="2881325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VESSEL/AIRCRAFT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309575" y="3057525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Seamax Stanford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2124100" y="3986213"/>
            <a:ext cx="1538400" cy="345400"/>
            <a:chOff x="309575" y="2895613"/>
            <a:chExt cx="1538400" cy="3454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PORT OF LOADING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Brisbane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2124100" y="4524388"/>
            <a:ext cx="1538400" cy="345400"/>
            <a:chOff x="309575" y="2895613"/>
            <a:chExt cx="1538400" cy="3454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PORT OF DISCHARGE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Shanghai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972063" y="2895613"/>
            <a:ext cx="1538400" cy="345400"/>
            <a:chOff x="309575" y="2895613"/>
            <a:chExt cx="1538400" cy="3454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TYPE OF SHIPMENT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FCL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972063" y="3440900"/>
            <a:ext cx="1538400" cy="345400"/>
            <a:chOff x="309575" y="2881325"/>
            <a:chExt cx="1538400" cy="3454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309575" y="2881325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VOYAGE Nº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09575" y="3057525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G38E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972063" y="3986213"/>
            <a:ext cx="1538400" cy="345400"/>
            <a:chOff x="309575" y="2895613"/>
            <a:chExt cx="1538400" cy="3454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DATE OF DEPARTURE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22 JUN 2025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972063" y="4524388"/>
            <a:ext cx="1538400" cy="345400"/>
            <a:chOff x="309575" y="2895613"/>
            <a:chExt cx="1538400" cy="3454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FINAL DESTINATION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Shanghai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cxnSp>
        <p:nvCxnSpPr>
          <p:cNvPr id="99" name="Google Shape;99;p13"/>
          <p:cNvCxnSpPr/>
          <p:nvPr/>
        </p:nvCxnSpPr>
        <p:spPr>
          <a:xfrm rot="10800000">
            <a:off x="1919400" y="4962525"/>
            <a:ext cx="5319600" cy="0"/>
          </a:xfrm>
          <a:prstGeom prst="straightConnector1">
            <a:avLst/>
          </a:prstGeom>
          <a:noFill/>
          <a:ln cap="flat" cmpd="sng" w="19050">
            <a:solidFill>
              <a:srgbClr val="F1F2E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13"/>
          <p:cNvSpPr txBox="1"/>
          <p:nvPr/>
        </p:nvSpPr>
        <p:spPr>
          <a:xfrm>
            <a:off x="2124100" y="5163775"/>
            <a:ext cx="804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Container Nº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2124100" y="5573338"/>
            <a:ext cx="804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TFCU45G789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938525" y="5163775"/>
            <a:ext cx="543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Seal Nº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957575" y="5573349"/>
            <a:ext cx="543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2153G5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510100" y="5151869"/>
            <a:ext cx="1281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Description</a:t>
            </a: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 of goods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510100" y="5425713"/>
            <a:ext cx="1281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Light Bulb</a:t>
            </a: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 2 x 37 watt Elecwire 20m 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Cable wire 40m	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4968550" y="5088850"/>
            <a:ext cx="596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No of Packages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5056000" y="5573350"/>
            <a:ext cx="421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245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537650" y="5088850"/>
            <a:ext cx="672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Net Weight (kg)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663225" y="5573350"/>
            <a:ext cx="421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1730.00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210250" y="5088850"/>
            <a:ext cx="672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Gross Weight (kg)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6335825" y="5573350"/>
            <a:ext cx="421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1820.00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6863773" y="5088850"/>
            <a:ext cx="427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Cube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(m³)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6866856" y="5573350"/>
            <a:ext cx="421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Quicksand"/>
                <a:ea typeface="Quicksand"/>
                <a:cs typeface="Quicksand"/>
                <a:sym typeface="Quicksand"/>
              </a:rPr>
              <a:t>23.15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14" name="Google Shape;114;p13"/>
          <p:cNvCxnSpPr/>
          <p:nvPr/>
        </p:nvCxnSpPr>
        <p:spPr>
          <a:xfrm rot="10800000">
            <a:off x="1919400" y="8305775"/>
            <a:ext cx="5319600" cy="0"/>
          </a:xfrm>
          <a:prstGeom prst="straightConnector1">
            <a:avLst/>
          </a:prstGeom>
          <a:noFill/>
          <a:ln cap="flat" cmpd="sng" w="19050">
            <a:solidFill>
              <a:srgbClr val="F1F2ED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5" name="Google Shape;115;p13"/>
          <p:cNvGrpSpPr/>
          <p:nvPr/>
        </p:nvGrpSpPr>
        <p:grpSpPr>
          <a:xfrm>
            <a:off x="2124100" y="8427425"/>
            <a:ext cx="1781100" cy="345388"/>
            <a:chOff x="309575" y="2895625"/>
            <a:chExt cx="1781100" cy="345388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309575" y="2895625"/>
              <a:ext cx="1781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ADDITIONAL INFORMATION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Please note fragile.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4972103" y="8427425"/>
            <a:ext cx="2343137" cy="345400"/>
            <a:chOff x="309575" y="2895613"/>
            <a:chExt cx="1538400" cy="345400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PLACE AND DATE OF ISSUE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Brisbane	              21 JUN 2025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972103" y="8975125"/>
            <a:ext cx="2343137" cy="345400"/>
            <a:chOff x="309575" y="2895613"/>
            <a:chExt cx="1538400" cy="345400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309575" y="2895613"/>
              <a:ext cx="153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SIGNATORY COMPANY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The Electric Shop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2124087" y="9965595"/>
            <a:ext cx="2290673" cy="345388"/>
            <a:chOff x="309575" y="2895625"/>
            <a:chExt cx="1781100" cy="345388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309575" y="2895625"/>
              <a:ext cx="1781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NAME OF AUTHORIZED SIGNATORY</a:t>
              </a:r>
              <a:endParaRPr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309575" y="3071813"/>
              <a:ext cx="1538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Quicksand"/>
                  <a:ea typeface="Quicksand"/>
                  <a:cs typeface="Quicksand"/>
                  <a:sym typeface="Quicksand"/>
                </a:rPr>
                <a:t>John Canon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127" name="Google Shape;127;p13"/>
          <p:cNvSpPr txBox="1"/>
          <p:nvPr/>
        </p:nvSpPr>
        <p:spPr>
          <a:xfrm>
            <a:off x="4968562" y="9965595"/>
            <a:ext cx="229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SIGNATURE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cxnSp>
        <p:nvCxnSpPr>
          <p:cNvPr id="128" name="Google Shape;128;p13"/>
          <p:cNvCxnSpPr/>
          <p:nvPr/>
        </p:nvCxnSpPr>
        <p:spPr>
          <a:xfrm rot="10800000">
            <a:off x="4976700" y="10286975"/>
            <a:ext cx="22623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9" name="Google Shape;12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75" y="929981"/>
            <a:ext cx="661975" cy="8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