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Nunito"/>
      <p:regular r:id="rId6"/>
      <p:bold r:id="rId7"/>
      <p:italic r:id="rId8"/>
      <p:boldItalic r:id="rId9"/>
    </p:embeddedFont>
    <p:embeddedFont>
      <p:font typeface="Roboto Condensed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Condensed-bold.fntdata"/><Relationship Id="rId10" Type="http://schemas.openxmlformats.org/officeDocument/2006/relationships/font" Target="fonts/RobotoCondensed-regular.fntdata"/><Relationship Id="rId13" Type="http://schemas.openxmlformats.org/officeDocument/2006/relationships/font" Target="fonts/RobotoCondensed-boldItalic.fntdata"/><Relationship Id="rId12" Type="http://schemas.openxmlformats.org/officeDocument/2006/relationships/font" Target="fonts/RobotoCondensed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Nunito-boldItalic.fntdata"/><Relationship Id="rId5" Type="http://schemas.openxmlformats.org/officeDocument/2006/relationships/slide" Target="slides/slide1.xml"/><Relationship Id="rId6" Type="http://schemas.openxmlformats.org/officeDocument/2006/relationships/font" Target="fonts/Nunito-regular.fntdata"/><Relationship Id="rId7" Type="http://schemas.openxmlformats.org/officeDocument/2006/relationships/font" Target="fonts/Nunito-bold.fntdata"/><Relationship Id="rId8" Type="http://schemas.openxmlformats.org/officeDocument/2006/relationships/font" Target="fonts/Nunit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213600"/>
          </a:xfrm>
          <a:prstGeom prst="rect">
            <a:avLst/>
          </a:prstGeom>
          <a:solidFill>
            <a:srgbClr val="C447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0" y="10478400"/>
            <a:ext cx="7560000" cy="213600"/>
          </a:xfrm>
          <a:prstGeom prst="rect">
            <a:avLst/>
          </a:prstGeom>
          <a:solidFill>
            <a:srgbClr val="C447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450000" y="718221"/>
            <a:ext cx="5273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EXCUSE  LETTER</a:t>
            </a:r>
            <a:endParaRPr b="1"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>
            <a:off x="446275" y="1349383"/>
            <a:ext cx="66675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Google Shape;58;p13"/>
          <p:cNvSpPr txBox="1"/>
          <p:nvPr/>
        </p:nvSpPr>
        <p:spPr>
          <a:xfrm>
            <a:off x="450000" y="1843921"/>
            <a:ext cx="5273100" cy="95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[Your Name]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[Your Address]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[Your Email]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[Your Phone Number]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50000" y="3088896"/>
            <a:ext cx="52731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February 18, 2028</a:t>
            </a:r>
            <a:endParaRPr b="1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50000" y="3585521"/>
            <a:ext cx="5273100" cy="7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Lincoln High School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123 Main Street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Portland, OR 97201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50000" y="4677200"/>
            <a:ext cx="6667500" cy="44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Dear Mr. Johnson,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This letter confirms that my son, Michael Brown (Grade 10), was absent from school February 10–14, 2025 due to a medical condition. During this time he was seen and treated by a licensed healthcare provider. A physician’s note is enclosed for your records.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I would appreciate it if you could provide any missed classwork or assessments so Michael can complete them promptly. If specific deadlines or accommodations are required, please let me know.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Should you need additional information or documentation, feel free to contact me 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at [Your Phone Number] or [Your Email].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Thank you for your understanding.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Sincerely,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[Your Name]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