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7560000" cx="10692000"/>
  <p:notesSz cx="6858000" cy="9144000"/>
  <p:embeddedFontLst>
    <p:embeddedFont>
      <p:font typeface="Montserrat SemiBold"/>
      <p:regular r:id="rId7"/>
      <p:bold r:id="rId8"/>
      <p:italic r:id="rId9"/>
      <p:boldItalic r:id="rId10"/>
    </p:embeddedFont>
    <p:embeddedFont>
      <p:font typeface="Montserrat"/>
      <p:regular r:id="rId11"/>
      <p:bold r:id="rId12"/>
      <p:italic r:id="rId13"/>
      <p:boldItalic r:id="rId14"/>
    </p:embeddedFont>
    <p:embeddedFont>
      <p:font typeface="Montserrat Medium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090E6D7C-3004-4D6F-95A5-C9452A9D2434}">
  <a:tblStyle styleId="{090E6D7C-3004-4D6F-95A5-C9452A9D243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ontserrat-regular.fntdata"/><Relationship Id="rId10" Type="http://schemas.openxmlformats.org/officeDocument/2006/relationships/font" Target="fonts/MontserratSemiBold-boldItalic.fntdata"/><Relationship Id="rId13" Type="http://schemas.openxmlformats.org/officeDocument/2006/relationships/font" Target="fonts/Montserrat-italic.fntdata"/><Relationship Id="rId12" Type="http://schemas.openxmlformats.org/officeDocument/2006/relationships/font" Target="fonts/Montserrat-bold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font" Target="fonts/MontserratSemiBold-italic.fntdata"/><Relationship Id="rId15" Type="http://schemas.openxmlformats.org/officeDocument/2006/relationships/font" Target="fonts/MontserratMedium-regular.fntdata"/><Relationship Id="rId14" Type="http://schemas.openxmlformats.org/officeDocument/2006/relationships/font" Target="fonts/Montserrat-boldItalic.fntdata"/><Relationship Id="rId17" Type="http://schemas.openxmlformats.org/officeDocument/2006/relationships/font" Target="fonts/MontserratMedium-italic.fntdata"/><Relationship Id="rId16" Type="http://schemas.openxmlformats.org/officeDocument/2006/relationships/font" Target="fonts/MontserratMedium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schemas.openxmlformats.org/officeDocument/2006/relationships/font" Target="fonts/MontserratMedium-boldItalic.fntdata"/><Relationship Id="rId7" Type="http://schemas.openxmlformats.org/officeDocument/2006/relationships/font" Target="fonts/MontserratSemiBold-regular.fntdata"/><Relationship Id="rId8" Type="http://schemas.openxmlformats.org/officeDocument/2006/relationships/font" Target="fonts/MontserratSemiBold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64478" y="1094388"/>
            <a:ext cx="9963000" cy="30168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1pPr>
            <a:lvl2pPr lvl="1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2pPr>
            <a:lvl3pPr lvl="2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3pPr>
            <a:lvl4pPr lvl="3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4pPr>
            <a:lvl5pPr lvl="4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5pPr>
            <a:lvl6pPr lvl="5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6pPr>
            <a:lvl7pPr lvl="6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7pPr>
            <a:lvl8pPr lvl="7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8pPr>
            <a:lvl9pPr lvl="8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64468" y="4165643"/>
            <a:ext cx="9963000" cy="1164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64468" y="1625801"/>
            <a:ext cx="9963000" cy="28860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1pPr>
            <a:lvl2pPr lvl="1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2pPr>
            <a:lvl3pPr lvl="2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3pPr>
            <a:lvl4pPr lvl="3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4pPr>
            <a:lvl5pPr lvl="4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5pPr>
            <a:lvl6pPr lvl="5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6pPr>
            <a:lvl7pPr lvl="6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7pPr>
            <a:lvl8pPr lvl="7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8pPr>
            <a:lvl9pPr lvl="8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64468" y="4633192"/>
            <a:ext cx="9963000" cy="1911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 algn="ctr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 algn="ctr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 algn="ctr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6" lvl="7" marL="36576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6" lvl="8" marL="41148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64468" y="3161354"/>
            <a:ext cx="9963000" cy="1237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1pPr>
            <a:lvl2pPr lvl="1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2pPr>
            <a:lvl3pPr lvl="2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3pPr>
            <a:lvl4pPr lvl="3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4pPr>
            <a:lvl5pPr lvl="4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5pPr>
            <a:lvl6pPr lvl="5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6pPr>
            <a:lvl7pPr lvl="6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7pPr>
            <a:lvl8pPr lvl="7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8pPr>
            <a:lvl9pPr lvl="8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6" lvl="7" marL="36576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6" lvl="8" marL="41148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64468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41455" lvl="0" marL="4572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650483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41455" lvl="0" marL="4572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64468" y="816630"/>
            <a:ext cx="3283500" cy="1110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1pPr>
            <a:lvl2pPr lvl="1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2pPr>
            <a:lvl3pPr lvl="2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3pPr>
            <a:lvl4pPr lvl="3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4pPr>
            <a:lvl5pPr lvl="4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5pPr>
            <a:lvl6pPr lvl="5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6pPr>
            <a:lvl7pPr lvl="6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7pPr>
            <a:lvl8pPr lvl="7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8pPr>
            <a:lvl9pPr lvl="8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64468" y="2042457"/>
            <a:ext cx="3283500" cy="4673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25333" lvl="0" marL="4572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73245" y="661638"/>
            <a:ext cx="7445700" cy="60126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1pPr>
            <a:lvl2pPr lvl="1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2pPr>
            <a:lvl3pPr lvl="2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3pPr>
            <a:lvl4pPr lvl="3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4pPr>
            <a:lvl5pPr lvl="4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5pPr>
            <a:lvl6pPr lvl="5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6pPr>
            <a:lvl7pPr lvl="6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7pPr>
            <a:lvl8pPr lvl="7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8pPr>
            <a:lvl9pPr lvl="8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46000" y="-184"/>
            <a:ext cx="5346000" cy="756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310447" y="1812541"/>
            <a:ext cx="4730100" cy="2178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1pPr>
            <a:lvl2pPr lvl="1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2pPr>
            <a:lvl3pPr lvl="2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3pPr>
            <a:lvl4pPr lvl="3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4pPr>
            <a:lvl5pPr lvl="4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5pPr>
            <a:lvl6pPr lvl="5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6pPr>
            <a:lvl7pPr lvl="6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7pPr>
            <a:lvl8pPr lvl="7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8pPr>
            <a:lvl9pPr lvl="8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310447" y="4120005"/>
            <a:ext cx="4730100" cy="18153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775715" y="1064257"/>
            <a:ext cx="4486500" cy="5431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-373700" lvl="0" marL="457200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6" lvl="7" marL="36576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6" lvl="8" marL="41148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64468" y="6218168"/>
            <a:ext cx="7014300" cy="8895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85"/>
              <a:buNone/>
              <a:defRPr sz="2285"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85"/>
              <a:buChar char="●"/>
              <a:defRPr sz="2285">
                <a:solidFill>
                  <a:schemeClr val="dk2"/>
                </a:solidFill>
              </a:defRPr>
            </a:lvl1pPr>
            <a:lvl2pPr indent="-341455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2pPr>
            <a:lvl3pPr indent="-341455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3pPr>
            <a:lvl4pPr indent="-341455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●"/>
              <a:defRPr sz="1777">
                <a:solidFill>
                  <a:schemeClr val="dk2"/>
                </a:solidFill>
              </a:defRPr>
            </a:lvl4pPr>
            <a:lvl5pPr indent="-341455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5pPr>
            <a:lvl6pPr indent="-341455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6pPr>
            <a:lvl7pPr indent="-341455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●"/>
              <a:defRPr sz="1777">
                <a:solidFill>
                  <a:schemeClr val="dk2"/>
                </a:solidFill>
              </a:defRPr>
            </a:lvl7pPr>
            <a:lvl8pPr indent="-341456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8pPr>
            <a:lvl9pPr indent="-341456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 algn="r">
              <a:buNone/>
              <a:defRPr sz="1269">
                <a:solidFill>
                  <a:schemeClr val="dk2"/>
                </a:solidFill>
              </a:defRPr>
            </a:lvl1pPr>
            <a:lvl2pPr lvl="1" algn="r">
              <a:buNone/>
              <a:defRPr sz="1269">
                <a:solidFill>
                  <a:schemeClr val="dk2"/>
                </a:solidFill>
              </a:defRPr>
            </a:lvl2pPr>
            <a:lvl3pPr lvl="2" algn="r">
              <a:buNone/>
              <a:defRPr sz="1269">
                <a:solidFill>
                  <a:schemeClr val="dk2"/>
                </a:solidFill>
              </a:defRPr>
            </a:lvl3pPr>
            <a:lvl4pPr lvl="3" algn="r">
              <a:buNone/>
              <a:defRPr sz="1269">
                <a:solidFill>
                  <a:schemeClr val="dk2"/>
                </a:solidFill>
              </a:defRPr>
            </a:lvl4pPr>
            <a:lvl5pPr lvl="4" algn="r">
              <a:buNone/>
              <a:defRPr sz="1269">
                <a:solidFill>
                  <a:schemeClr val="dk2"/>
                </a:solidFill>
              </a:defRPr>
            </a:lvl5pPr>
            <a:lvl6pPr lvl="5" algn="r">
              <a:buNone/>
              <a:defRPr sz="1269">
                <a:solidFill>
                  <a:schemeClr val="dk2"/>
                </a:solidFill>
              </a:defRPr>
            </a:lvl6pPr>
            <a:lvl7pPr lvl="6" algn="r">
              <a:buNone/>
              <a:defRPr sz="1269">
                <a:solidFill>
                  <a:schemeClr val="dk2"/>
                </a:solidFill>
              </a:defRPr>
            </a:lvl7pPr>
            <a:lvl8pPr lvl="7" algn="r">
              <a:buNone/>
              <a:defRPr sz="1269">
                <a:solidFill>
                  <a:schemeClr val="dk2"/>
                </a:solidFill>
              </a:defRPr>
            </a:lvl8pPr>
            <a:lvl9pPr lvl="8" algn="r">
              <a:buNone/>
              <a:defRPr sz="1269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" name="Google Shape;54;p13"/>
          <p:cNvGraphicFramePr/>
          <p:nvPr/>
        </p:nvGraphicFramePr>
        <p:xfrm>
          <a:off x="548700" y="5487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{090E6D7C-3004-4D6F-95A5-C9452A9D2434}</a:tableStyleId>
              </a:tblPr>
              <a:tblGrid>
                <a:gridCol w="9594600"/>
              </a:tblGrid>
              <a:tr h="127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Event </a:t>
                      </a:r>
                      <a:r>
                        <a:rPr lang="en" sz="31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Timeline</a:t>
                      </a:r>
                      <a:endParaRPr sz="31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63500" marB="63500" marR="63500" marL="63500">
                    <a:lnL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cxnSp>
        <p:nvCxnSpPr>
          <p:cNvPr id="55" name="Google Shape;55;p13"/>
          <p:cNvCxnSpPr/>
          <p:nvPr/>
        </p:nvCxnSpPr>
        <p:spPr>
          <a:xfrm>
            <a:off x="527450" y="4043575"/>
            <a:ext cx="96147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oval"/>
            <a:tailEnd len="med" w="med" type="triangle"/>
          </a:ln>
        </p:spPr>
      </p:cxnSp>
      <p:sp>
        <p:nvSpPr>
          <p:cNvPr id="56" name="Google Shape;56;p13"/>
          <p:cNvSpPr txBox="1"/>
          <p:nvPr/>
        </p:nvSpPr>
        <p:spPr>
          <a:xfrm>
            <a:off x="176901" y="4052375"/>
            <a:ext cx="8655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Start</a:t>
            </a:r>
            <a:endParaRPr b="1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Date</a:t>
            </a:r>
            <a:r>
              <a:rPr lang="en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 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624903" y="3675628"/>
            <a:ext cx="8655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Aug</a:t>
            </a:r>
            <a:endParaRPr sz="1200">
              <a:solidFill>
                <a:schemeClr val="dk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grpSp>
        <p:nvGrpSpPr>
          <p:cNvPr id="58" name="Google Shape;58;p13"/>
          <p:cNvGrpSpPr/>
          <p:nvPr/>
        </p:nvGrpSpPr>
        <p:grpSpPr>
          <a:xfrm>
            <a:off x="1729300" y="3675628"/>
            <a:ext cx="941703" cy="475246"/>
            <a:chOff x="1729300" y="4061778"/>
            <a:chExt cx="941703" cy="475246"/>
          </a:xfrm>
        </p:grpSpPr>
        <p:cxnSp>
          <p:nvCxnSpPr>
            <p:cNvPr id="59" name="Google Shape;59;p13"/>
            <p:cNvCxnSpPr/>
            <p:nvPr/>
          </p:nvCxnSpPr>
          <p:spPr>
            <a:xfrm>
              <a:off x="1729300" y="4322524"/>
              <a:ext cx="0" cy="21450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60" name="Google Shape;60;p13"/>
            <p:cNvSpPr txBox="1"/>
            <p:nvPr/>
          </p:nvSpPr>
          <p:spPr>
            <a:xfrm>
              <a:off x="1805503" y="4061778"/>
              <a:ext cx="865500" cy="369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0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Sep</a:t>
              </a:r>
              <a:endParaRPr sz="12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61" name="Google Shape;61;p13"/>
          <p:cNvGrpSpPr/>
          <p:nvPr/>
        </p:nvGrpSpPr>
        <p:grpSpPr>
          <a:xfrm>
            <a:off x="2931138" y="3675628"/>
            <a:ext cx="941690" cy="475246"/>
            <a:chOff x="2931138" y="4061778"/>
            <a:chExt cx="941690" cy="475246"/>
          </a:xfrm>
        </p:grpSpPr>
        <p:cxnSp>
          <p:nvCxnSpPr>
            <p:cNvPr id="62" name="Google Shape;62;p13"/>
            <p:cNvCxnSpPr/>
            <p:nvPr/>
          </p:nvCxnSpPr>
          <p:spPr>
            <a:xfrm>
              <a:off x="2931138" y="4322524"/>
              <a:ext cx="0" cy="21450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63" name="Google Shape;63;p13"/>
            <p:cNvSpPr txBox="1"/>
            <p:nvPr/>
          </p:nvSpPr>
          <p:spPr>
            <a:xfrm>
              <a:off x="3007328" y="4061778"/>
              <a:ext cx="865500" cy="369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0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Oct</a:t>
              </a:r>
              <a:endParaRPr sz="12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64" name="Google Shape;64;p13"/>
          <p:cNvGrpSpPr/>
          <p:nvPr/>
        </p:nvGrpSpPr>
        <p:grpSpPr>
          <a:xfrm>
            <a:off x="4132975" y="3675628"/>
            <a:ext cx="941690" cy="475246"/>
            <a:chOff x="4132975" y="4061778"/>
            <a:chExt cx="941690" cy="475246"/>
          </a:xfrm>
        </p:grpSpPr>
        <p:cxnSp>
          <p:nvCxnSpPr>
            <p:cNvPr id="65" name="Google Shape;65;p13"/>
            <p:cNvCxnSpPr/>
            <p:nvPr/>
          </p:nvCxnSpPr>
          <p:spPr>
            <a:xfrm>
              <a:off x="4132975" y="4322524"/>
              <a:ext cx="0" cy="21450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66" name="Google Shape;66;p13"/>
            <p:cNvSpPr txBox="1"/>
            <p:nvPr/>
          </p:nvSpPr>
          <p:spPr>
            <a:xfrm>
              <a:off x="4209165" y="4061778"/>
              <a:ext cx="865500" cy="369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0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Nov</a:t>
              </a:r>
              <a:endParaRPr sz="12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67" name="Google Shape;67;p13"/>
          <p:cNvGrpSpPr/>
          <p:nvPr/>
        </p:nvGrpSpPr>
        <p:grpSpPr>
          <a:xfrm>
            <a:off x="5334813" y="3675628"/>
            <a:ext cx="941690" cy="475246"/>
            <a:chOff x="5334813" y="4061778"/>
            <a:chExt cx="941690" cy="475246"/>
          </a:xfrm>
        </p:grpSpPr>
        <p:cxnSp>
          <p:nvCxnSpPr>
            <p:cNvPr id="68" name="Google Shape;68;p13"/>
            <p:cNvCxnSpPr/>
            <p:nvPr/>
          </p:nvCxnSpPr>
          <p:spPr>
            <a:xfrm>
              <a:off x="5334813" y="4322524"/>
              <a:ext cx="0" cy="21450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69" name="Google Shape;69;p13"/>
            <p:cNvSpPr txBox="1"/>
            <p:nvPr/>
          </p:nvSpPr>
          <p:spPr>
            <a:xfrm>
              <a:off x="5411003" y="4061778"/>
              <a:ext cx="865500" cy="369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0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Dec</a:t>
              </a:r>
              <a:endParaRPr sz="12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70" name="Google Shape;70;p13"/>
          <p:cNvGrpSpPr/>
          <p:nvPr/>
        </p:nvGrpSpPr>
        <p:grpSpPr>
          <a:xfrm>
            <a:off x="6536650" y="3675628"/>
            <a:ext cx="941690" cy="475246"/>
            <a:chOff x="6536650" y="4061778"/>
            <a:chExt cx="941690" cy="475246"/>
          </a:xfrm>
        </p:grpSpPr>
        <p:cxnSp>
          <p:nvCxnSpPr>
            <p:cNvPr id="71" name="Google Shape;71;p13"/>
            <p:cNvCxnSpPr/>
            <p:nvPr/>
          </p:nvCxnSpPr>
          <p:spPr>
            <a:xfrm>
              <a:off x="6536650" y="4322524"/>
              <a:ext cx="0" cy="21450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72" name="Google Shape;72;p13"/>
            <p:cNvSpPr txBox="1"/>
            <p:nvPr/>
          </p:nvSpPr>
          <p:spPr>
            <a:xfrm>
              <a:off x="6612840" y="4061778"/>
              <a:ext cx="865500" cy="369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0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Jan</a:t>
              </a:r>
              <a:endParaRPr sz="12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73" name="Google Shape;73;p13"/>
          <p:cNvGrpSpPr/>
          <p:nvPr/>
        </p:nvGrpSpPr>
        <p:grpSpPr>
          <a:xfrm>
            <a:off x="7738488" y="3675628"/>
            <a:ext cx="941690" cy="475246"/>
            <a:chOff x="7738488" y="4061778"/>
            <a:chExt cx="941690" cy="475246"/>
          </a:xfrm>
        </p:grpSpPr>
        <p:cxnSp>
          <p:nvCxnSpPr>
            <p:cNvPr id="74" name="Google Shape;74;p13"/>
            <p:cNvCxnSpPr/>
            <p:nvPr/>
          </p:nvCxnSpPr>
          <p:spPr>
            <a:xfrm>
              <a:off x="7738488" y="4322524"/>
              <a:ext cx="0" cy="21450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75" name="Google Shape;75;p13"/>
            <p:cNvSpPr txBox="1"/>
            <p:nvPr/>
          </p:nvSpPr>
          <p:spPr>
            <a:xfrm>
              <a:off x="7814678" y="4061778"/>
              <a:ext cx="865500" cy="369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0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Feb</a:t>
              </a:r>
              <a:endParaRPr sz="12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76" name="Google Shape;76;p13"/>
          <p:cNvGrpSpPr/>
          <p:nvPr/>
        </p:nvGrpSpPr>
        <p:grpSpPr>
          <a:xfrm>
            <a:off x="8940325" y="3675628"/>
            <a:ext cx="941678" cy="475246"/>
            <a:chOff x="8940325" y="4061778"/>
            <a:chExt cx="941678" cy="475246"/>
          </a:xfrm>
        </p:grpSpPr>
        <p:cxnSp>
          <p:nvCxnSpPr>
            <p:cNvPr id="77" name="Google Shape;77;p13"/>
            <p:cNvCxnSpPr/>
            <p:nvPr/>
          </p:nvCxnSpPr>
          <p:spPr>
            <a:xfrm>
              <a:off x="8940325" y="4322524"/>
              <a:ext cx="0" cy="21450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78" name="Google Shape;78;p13"/>
            <p:cNvSpPr txBox="1"/>
            <p:nvPr/>
          </p:nvSpPr>
          <p:spPr>
            <a:xfrm>
              <a:off x="9016503" y="4061778"/>
              <a:ext cx="865500" cy="369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0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Mar</a:t>
              </a:r>
              <a:endParaRPr sz="12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sp>
        <p:nvSpPr>
          <p:cNvPr id="79" name="Google Shape;79;p13"/>
          <p:cNvSpPr txBox="1"/>
          <p:nvPr/>
        </p:nvSpPr>
        <p:spPr>
          <a:xfrm>
            <a:off x="9627201" y="4052375"/>
            <a:ext cx="8655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End</a:t>
            </a:r>
            <a:endParaRPr b="1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Date</a:t>
            </a:r>
            <a:r>
              <a:rPr lang="en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 </a:t>
            </a:r>
            <a:endParaRPr>
              <a:solidFill>
                <a:schemeClr val="dk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grpSp>
        <p:nvGrpSpPr>
          <p:cNvPr id="80" name="Google Shape;80;p13"/>
          <p:cNvGrpSpPr/>
          <p:nvPr/>
        </p:nvGrpSpPr>
        <p:grpSpPr>
          <a:xfrm>
            <a:off x="574750" y="4004140"/>
            <a:ext cx="1412400" cy="1339807"/>
            <a:chOff x="574750" y="4390290"/>
            <a:chExt cx="1412400" cy="1339807"/>
          </a:xfrm>
        </p:grpSpPr>
        <p:cxnSp>
          <p:nvCxnSpPr>
            <p:cNvPr id="81" name="Google Shape;81;p13"/>
            <p:cNvCxnSpPr/>
            <p:nvPr/>
          </p:nvCxnSpPr>
          <p:spPr>
            <a:xfrm>
              <a:off x="1280950" y="4390290"/>
              <a:ext cx="0" cy="911400"/>
            </a:xfrm>
            <a:prstGeom prst="straightConnector1">
              <a:avLst/>
            </a:prstGeom>
            <a:noFill/>
            <a:ln cap="flat" cmpd="sng" w="19050">
              <a:solidFill>
                <a:srgbClr val="4E83FD"/>
              </a:solidFill>
              <a:prstDash val="solid"/>
              <a:round/>
              <a:headEnd len="med" w="med" type="oval"/>
              <a:tailEnd len="med" w="med" type="none"/>
            </a:ln>
          </p:spPr>
        </p:cxnSp>
        <p:sp>
          <p:nvSpPr>
            <p:cNvPr id="82" name="Google Shape;82;p13"/>
            <p:cNvSpPr/>
            <p:nvPr/>
          </p:nvSpPr>
          <p:spPr>
            <a:xfrm>
              <a:off x="574750" y="5229098"/>
              <a:ext cx="1412400" cy="501000"/>
            </a:xfrm>
            <a:prstGeom prst="roundRect">
              <a:avLst>
                <a:gd fmla="val 16667" name="adj"/>
              </a:avLst>
            </a:prstGeom>
            <a:solidFill>
              <a:srgbClr val="E2EAFF"/>
            </a:solidFill>
            <a:ln cap="flat" cmpd="sng" w="19050">
              <a:solidFill>
                <a:srgbClr val="4E83F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100">
                  <a:latin typeface="Montserrat"/>
                  <a:ea typeface="Montserrat"/>
                  <a:cs typeface="Montserrat"/>
                  <a:sym typeface="Montserrat"/>
                </a:rPr>
                <a:t>Task 1</a:t>
              </a:r>
              <a:endParaRPr b="1" sz="1100">
                <a:latin typeface="Montserrat"/>
                <a:ea typeface="Montserrat"/>
                <a:cs typeface="Montserrat"/>
                <a:sym typeface="Montserrat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>
                  <a:latin typeface="Montserrat"/>
                  <a:ea typeface="Montserrat"/>
                  <a:cs typeface="Montserrat"/>
                  <a:sym typeface="Montserrat"/>
                </a:rPr>
                <a:t>Date</a:t>
              </a:r>
              <a:endParaRPr sz="1100"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83" name="Google Shape;83;p13"/>
          <p:cNvGrpSpPr/>
          <p:nvPr/>
        </p:nvGrpSpPr>
        <p:grpSpPr>
          <a:xfrm>
            <a:off x="1642200" y="2748013"/>
            <a:ext cx="1412400" cy="1329001"/>
            <a:chOff x="1642200" y="3134163"/>
            <a:chExt cx="1412400" cy="1329001"/>
          </a:xfrm>
        </p:grpSpPr>
        <p:cxnSp>
          <p:nvCxnSpPr>
            <p:cNvPr id="84" name="Google Shape;84;p13"/>
            <p:cNvCxnSpPr/>
            <p:nvPr/>
          </p:nvCxnSpPr>
          <p:spPr>
            <a:xfrm>
              <a:off x="2348400" y="3551764"/>
              <a:ext cx="0" cy="911400"/>
            </a:xfrm>
            <a:prstGeom prst="straightConnector1">
              <a:avLst/>
            </a:prstGeom>
            <a:noFill/>
            <a:ln cap="flat" cmpd="sng" w="19050">
              <a:solidFill>
                <a:srgbClr val="4E83FD"/>
              </a:solidFill>
              <a:prstDash val="solid"/>
              <a:round/>
              <a:headEnd len="med" w="med" type="none"/>
              <a:tailEnd len="med" w="med" type="oval"/>
            </a:ln>
          </p:spPr>
        </p:cxnSp>
        <p:sp>
          <p:nvSpPr>
            <p:cNvPr id="85" name="Google Shape;85;p13"/>
            <p:cNvSpPr/>
            <p:nvPr/>
          </p:nvSpPr>
          <p:spPr>
            <a:xfrm>
              <a:off x="1642200" y="3134163"/>
              <a:ext cx="1412400" cy="501000"/>
            </a:xfrm>
            <a:prstGeom prst="roundRect">
              <a:avLst>
                <a:gd fmla="val 16667" name="adj"/>
              </a:avLst>
            </a:prstGeom>
            <a:solidFill>
              <a:srgbClr val="E2EAFF"/>
            </a:solidFill>
            <a:ln cap="flat" cmpd="sng" w="19050">
              <a:solidFill>
                <a:srgbClr val="4E83F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100">
                  <a:latin typeface="Montserrat"/>
                  <a:ea typeface="Montserrat"/>
                  <a:cs typeface="Montserrat"/>
                  <a:sym typeface="Montserrat"/>
                </a:rPr>
                <a:t>Task 2</a:t>
              </a:r>
              <a:endParaRPr b="1" sz="1100">
                <a:latin typeface="Montserrat"/>
                <a:ea typeface="Montserrat"/>
                <a:cs typeface="Montserrat"/>
                <a:sym typeface="Montserrat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>
                  <a:latin typeface="Montserrat"/>
                  <a:ea typeface="Montserrat"/>
                  <a:cs typeface="Montserrat"/>
                  <a:sym typeface="Montserrat"/>
                </a:rPr>
                <a:t>D</a:t>
              </a:r>
              <a:r>
                <a:rPr lang="en" sz="1100">
                  <a:latin typeface="Montserrat"/>
                  <a:ea typeface="Montserrat"/>
                  <a:cs typeface="Montserrat"/>
                  <a:sym typeface="Montserrat"/>
                </a:rPr>
                <a:t>ate</a:t>
              </a:r>
              <a:endParaRPr sz="1100"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86" name="Google Shape;86;p13"/>
          <p:cNvGrpSpPr/>
          <p:nvPr/>
        </p:nvGrpSpPr>
        <p:grpSpPr>
          <a:xfrm>
            <a:off x="4974149" y="4008975"/>
            <a:ext cx="1412400" cy="1339807"/>
            <a:chOff x="4974149" y="4395125"/>
            <a:chExt cx="1412400" cy="1339807"/>
          </a:xfrm>
        </p:grpSpPr>
        <p:cxnSp>
          <p:nvCxnSpPr>
            <p:cNvPr id="87" name="Google Shape;87;p13"/>
            <p:cNvCxnSpPr/>
            <p:nvPr/>
          </p:nvCxnSpPr>
          <p:spPr>
            <a:xfrm>
              <a:off x="5680349" y="4395125"/>
              <a:ext cx="0" cy="911400"/>
            </a:xfrm>
            <a:prstGeom prst="straightConnector1">
              <a:avLst/>
            </a:prstGeom>
            <a:noFill/>
            <a:ln cap="flat" cmpd="sng" w="19050">
              <a:solidFill>
                <a:srgbClr val="F98885"/>
              </a:solidFill>
              <a:prstDash val="solid"/>
              <a:round/>
              <a:headEnd len="med" w="med" type="oval"/>
              <a:tailEnd len="med" w="med" type="none"/>
            </a:ln>
          </p:spPr>
        </p:cxnSp>
        <p:sp>
          <p:nvSpPr>
            <p:cNvPr id="88" name="Google Shape;88;p13"/>
            <p:cNvSpPr/>
            <p:nvPr/>
          </p:nvSpPr>
          <p:spPr>
            <a:xfrm>
              <a:off x="4974149" y="5233933"/>
              <a:ext cx="1412400" cy="501000"/>
            </a:xfrm>
            <a:prstGeom prst="roundRect">
              <a:avLst>
                <a:gd fmla="val 16667" name="adj"/>
              </a:avLst>
            </a:prstGeom>
            <a:solidFill>
              <a:srgbClr val="FEE2E1"/>
            </a:solidFill>
            <a:ln cap="flat" cmpd="sng" w="19050">
              <a:solidFill>
                <a:srgbClr val="F9888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100">
                  <a:latin typeface="Montserrat"/>
                  <a:ea typeface="Montserrat"/>
                  <a:cs typeface="Montserrat"/>
                  <a:sym typeface="Montserrat"/>
                </a:rPr>
                <a:t>Task 5</a:t>
              </a:r>
              <a:endParaRPr b="1" sz="1100">
                <a:latin typeface="Montserrat"/>
                <a:ea typeface="Montserrat"/>
                <a:cs typeface="Montserrat"/>
                <a:sym typeface="Montserrat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>
                  <a:latin typeface="Montserrat"/>
                  <a:ea typeface="Montserrat"/>
                  <a:cs typeface="Montserrat"/>
                  <a:sym typeface="Montserrat"/>
                </a:rPr>
                <a:t>D</a:t>
              </a:r>
              <a:r>
                <a:rPr lang="en" sz="1100">
                  <a:latin typeface="Montserrat"/>
                  <a:ea typeface="Montserrat"/>
                  <a:cs typeface="Montserrat"/>
                  <a:sym typeface="Montserrat"/>
                </a:rPr>
                <a:t>ate</a:t>
              </a:r>
              <a:endParaRPr sz="1100"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89" name="Google Shape;89;p13"/>
          <p:cNvGrpSpPr/>
          <p:nvPr/>
        </p:nvGrpSpPr>
        <p:grpSpPr>
          <a:xfrm>
            <a:off x="7754716" y="4008975"/>
            <a:ext cx="1412400" cy="1339807"/>
            <a:chOff x="7754716" y="4395125"/>
            <a:chExt cx="1412400" cy="1339807"/>
          </a:xfrm>
        </p:grpSpPr>
        <p:cxnSp>
          <p:nvCxnSpPr>
            <p:cNvPr id="90" name="Google Shape;90;p13"/>
            <p:cNvCxnSpPr/>
            <p:nvPr/>
          </p:nvCxnSpPr>
          <p:spPr>
            <a:xfrm>
              <a:off x="8460916" y="4395125"/>
              <a:ext cx="0" cy="911400"/>
            </a:xfrm>
            <a:prstGeom prst="straightConnector1">
              <a:avLst/>
            </a:prstGeom>
            <a:noFill/>
            <a:ln cap="flat" cmpd="sng" w="19050">
              <a:solidFill>
                <a:srgbClr val="FFD3A0"/>
              </a:solidFill>
              <a:prstDash val="solid"/>
              <a:round/>
              <a:headEnd len="med" w="med" type="oval"/>
              <a:tailEnd len="med" w="med" type="none"/>
            </a:ln>
          </p:spPr>
        </p:cxnSp>
        <p:sp>
          <p:nvSpPr>
            <p:cNvPr id="91" name="Google Shape;91;p13"/>
            <p:cNvSpPr/>
            <p:nvPr/>
          </p:nvSpPr>
          <p:spPr>
            <a:xfrm>
              <a:off x="7754716" y="5233933"/>
              <a:ext cx="1412400" cy="501000"/>
            </a:xfrm>
            <a:prstGeom prst="roundRect">
              <a:avLst>
                <a:gd fmla="val 16667" name="adj"/>
              </a:avLst>
            </a:prstGeom>
            <a:solidFill>
              <a:srgbClr val="FEEAD3"/>
            </a:solidFill>
            <a:ln cap="flat" cmpd="sng" w="19050">
              <a:solidFill>
                <a:srgbClr val="FFD3A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100">
                  <a:latin typeface="Montserrat"/>
                  <a:ea typeface="Montserrat"/>
                  <a:cs typeface="Montserrat"/>
                  <a:sym typeface="Montserrat"/>
                </a:rPr>
                <a:t>Task 8</a:t>
              </a:r>
              <a:endParaRPr b="1" sz="1100">
                <a:latin typeface="Montserrat"/>
                <a:ea typeface="Montserrat"/>
                <a:cs typeface="Montserrat"/>
                <a:sym typeface="Montserrat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>
                  <a:latin typeface="Montserrat"/>
                  <a:ea typeface="Montserrat"/>
                  <a:cs typeface="Montserrat"/>
                  <a:sym typeface="Montserrat"/>
                </a:rPr>
                <a:t>D</a:t>
              </a:r>
              <a:r>
                <a:rPr lang="en" sz="1100">
                  <a:latin typeface="Montserrat"/>
                  <a:ea typeface="Montserrat"/>
                  <a:cs typeface="Montserrat"/>
                  <a:sym typeface="Montserrat"/>
                </a:rPr>
                <a:t>ate</a:t>
              </a:r>
              <a:endParaRPr sz="1100"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92" name="Google Shape;92;p13"/>
          <p:cNvGrpSpPr/>
          <p:nvPr/>
        </p:nvGrpSpPr>
        <p:grpSpPr>
          <a:xfrm>
            <a:off x="6774800" y="2748013"/>
            <a:ext cx="1412400" cy="1329001"/>
            <a:chOff x="6774800" y="3134163"/>
            <a:chExt cx="1412400" cy="1329001"/>
          </a:xfrm>
        </p:grpSpPr>
        <p:cxnSp>
          <p:nvCxnSpPr>
            <p:cNvPr id="93" name="Google Shape;93;p13"/>
            <p:cNvCxnSpPr/>
            <p:nvPr/>
          </p:nvCxnSpPr>
          <p:spPr>
            <a:xfrm>
              <a:off x="7481000" y="3551764"/>
              <a:ext cx="0" cy="911400"/>
            </a:xfrm>
            <a:prstGeom prst="straightConnector1">
              <a:avLst/>
            </a:prstGeom>
            <a:noFill/>
            <a:ln cap="flat" cmpd="sng" w="19050">
              <a:solidFill>
                <a:srgbClr val="4E83FD"/>
              </a:solidFill>
              <a:prstDash val="solid"/>
              <a:round/>
              <a:headEnd len="med" w="med" type="none"/>
              <a:tailEnd len="med" w="med" type="oval"/>
            </a:ln>
          </p:spPr>
        </p:cxnSp>
        <p:sp>
          <p:nvSpPr>
            <p:cNvPr id="94" name="Google Shape;94;p13"/>
            <p:cNvSpPr/>
            <p:nvPr/>
          </p:nvSpPr>
          <p:spPr>
            <a:xfrm>
              <a:off x="6774800" y="3134163"/>
              <a:ext cx="1412400" cy="501000"/>
            </a:xfrm>
            <a:prstGeom prst="roundRect">
              <a:avLst>
                <a:gd fmla="val 16667" name="adj"/>
              </a:avLst>
            </a:prstGeom>
            <a:solidFill>
              <a:srgbClr val="E2EAFF"/>
            </a:solidFill>
            <a:ln cap="flat" cmpd="sng" w="19050">
              <a:solidFill>
                <a:srgbClr val="4E83F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100">
                  <a:latin typeface="Montserrat"/>
                  <a:ea typeface="Montserrat"/>
                  <a:cs typeface="Montserrat"/>
                  <a:sym typeface="Montserrat"/>
                </a:rPr>
                <a:t>Task 7</a:t>
              </a:r>
              <a:endParaRPr b="1" sz="1100">
                <a:latin typeface="Montserrat"/>
                <a:ea typeface="Montserrat"/>
                <a:cs typeface="Montserrat"/>
                <a:sym typeface="Montserrat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>
                  <a:latin typeface="Montserrat"/>
                  <a:ea typeface="Montserrat"/>
                  <a:cs typeface="Montserrat"/>
                  <a:sym typeface="Montserrat"/>
                </a:rPr>
                <a:t>D</a:t>
              </a:r>
              <a:r>
                <a:rPr lang="en" sz="1100">
                  <a:latin typeface="Montserrat"/>
                  <a:ea typeface="Montserrat"/>
                  <a:cs typeface="Montserrat"/>
                  <a:sym typeface="Montserrat"/>
                </a:rPr>
                <a:t>ate</a:t>
              </a:r>
              <a:endParaRPr sz="1100"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95" name="Google Shape;95;p13"/>
          <p:cNvGrpSpPr/>
          <p:nvPr/>
        </p:nvGrpSpPr>
        <p:grpSpPr>
          <a:xfrm>
            <a:off x="4132300" y="2095057"/>
            <a:ext cx="1412400" cy="1978200"/>
            <a:chOff x="4132300" y="2481207"/>
            <a:chExt cx="1412400" cy="1978200"/>
          </a:xfrm>
        </p:grpSpPr>
        <p:cxnSp>
          <p:nvCxnSpPr>
            <p:cNvPr id="96" name="Google Shape;96;p13"/>
            <p:cNvCxnSpPr>
              <a:stCxn id="97" idx="2"/>
            </p:cNvCxnSpPr>
            <p:nvPr/>
          </p:nvCxnSpPr>
          <p:spPr>
            <a:xfrm>
              <a:off x="4838500" y="2982207"/>
              <a:ext cx="0" cy="1477200"/>
            </a:xfrm>
            <a:prstGeom prst="straightConnector1">
              <a:avLst/>
            </a:prstGeom>
            <a:noFill/>
            <a:ln cap="flat" cmpd="sng" w="19050">
              <a:solidFill>
                <a:srgbClr val="7CDA75"/>
              </a:solidFill>
              <a:prstDash val="solid"/>
              <a:round/>
              <a:headEnd len="med" w="med" type="none"/>
              <a:tailEnd len="med" w="med" type="oval"/>
            </a:ln>
          </p:spPr>
        </p:cxnSp>
        <p:sp>
          <p:nvSpPr>
            <p:cNvPr id="97" name="Google Shape;97;p13"/>
            <p:cNvSpPr/>
            <p:nvPr/>
          </p:nvSpPr>
          <p:spPr>
            <a:xfrm>
              <a:off x="4132300" y="2481207"/>
              <a:ext cx="1412400" cy="501000"/>
            </a:xfrm>
            <a:prstGeom prst="roundRect">
              <a:avLst>
                <a:gd fmla="val 16667" name="adj"/>
              </a:avLst>
            </a:prstGeom>
            <a:solidFill>
              <a:srgbClr val="D8F5D7"/>
            </a:solidFill>
            <a:ln cap="flat" cmpd="sng" w="19050">
              <a:solidFill>
                <a:srgbClr val="7CDA7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100">
                  <a:latin typeface="Montserrat"/>
                  <a:ea typeface="Montserrat"/>
                  <a:cs typeface="Montserrat"/>
                  <a:sym typeface="Montserrat"/>
                </a:rPr>
                <a:t>Task 4</a:t>
              </a:r>
              <a:endParaRPr b="1" sz="1100">
                <a:latin typeface="Montserrat"/>
                <a:ea typeface="Montserrat"/>
                <a:cs typeface="Montserrat"/>
                <a:sym typeface="Montserrat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>
                  <a:latin typeface="Montserrat"/>
                  <a:ea typeface="Montserrat"/>
                  <a:cs typeface="Montserrat"/>
                  <a:sym typeface="Montserrat"/>
                </a:rPr>
                <a:t>D</a:t>
              </a:r>
              <a:r>
                <a:rPr lang="en" sz="1100">
                  <a:latin typeface="Montserrat"/>
                  <a:ea typeface="Montserrat"/>
                  <a:cs typeface="Montserrat"/>
                  <a:sym typeface="Montserrat"/>
                </a:rPr>
                <a:t>ate</a:t>
              </a:r>
              <a:endParaRPr sz="1100"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98" name="Google Shape;98;p13"/>
          <p:cNvGrpSpPr/>
          <p:nvPr/>
        </p:nvGrpSpPr>
        <p:grpSpPr>
          <a:xfrm>
            <a:off x="6409612" y="4012196"/>
            <a:ext cx="1412400" cy="1989581"/>
            <a:chOff x="6409612" y="4398346"/>
            <a:chExt cx="1412400" cy="1989581"/>
          </a:xfrm>
        </p:grpSpPr>
        <p:cxnSp>
          <p:nvCxnSpPr>
            <p:cNvPr id="99" name="Google Shape;99;p13"/>
            <p:cNvCxnSpPr/>
            <p:nvPr/>
          </p:nvCxnSpPr>
          <p:spPr>
            <a:xfrm>
              <a:off x="7115812" y="4398346"/>
              <a:ext cx="0" cy="1477200"/>
            </a:xfrm>
            <a:prstGeom prst="straightConnector1">
              <a:avLst/>
            </a:prstGeom>
            <a:noFill/>
            <a:ln cap="flat" cmpd="sng" w="19050">
              <a:solidFill>
                <a:srgbClr val="7CDA75"/>
              </a:solidFill>
              <a:prstDash val="solid"/>
              <a:round/>
              <a:headEnd len="med" w="med" type="oval"/>
              <a:tailEnd len="med" w="med" type="none"/>
            </a:ln>
          </p:spPr>
        </p:cxnSp>
        <p:sp>
          <p:nvSpPr>
            <p:cNvPr id="100" name="Google Shape;100;p13"/>
            <p:cNvSpPr/>
            <p:nvPr/>
          </p:nvSpPr>
          <p:spPr>
            <a:xfrm>
              <a:off x="6409612" y="5886927"/>
              <a:ext cx="1412400" cy="501000"/>
            </a:xfrm>
            <a:prstGeom prst="roundRect">
              <a:avLst>
                <a:gd fmla="val 16667" name="adj"/>
              </a:avLst>
            </a:prstGeom>
            <a:solidFill>
              <a:srgbClr val="D8F5D7"/>
            </a:solidFill>
            <a:ln cap="flat" cmpd="sng" w="19050">
              <a:solidFill>
                <a:srgbClr val="7CDA7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100">
                  <a:latin typeface="Montserrat"/>
                  <a:ea typeface="Montserrat"/>
                  <a:cs typeface="Montserrat"/>
                  <a:sym typeface="Montserrat"/>
                </a:rPr>
                <a:t>Task 6</a:t>
              </a:r>
              <a:endParaRPr b="1" sz="1100">
                <a:latin typeface="Montserrat"/>
                <a:ea typeface="Montserrat"/>
                <a:cs typeface="Montserrat"/>
                <a:sym typeface="Montserrat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>
                  <a:latin typeface="Montserrat"/>
                  <a:ea typeface="Montserrat"/>
                  <a:cs typeface="Montserrat"/>
                  <a:sym typeface="Montserrat"/>
                </a:rPr>
                <a:t>D</a:t>
              </a:r>
              <a:r>
                <a:rPr lang="en" sz="1100">
                  <a:latin typeface="Montserrat"/>
                  <a:ea typeface="Montserrat"/>
                  <a:cs typeface="Montserrat"/>
                  <a:sym typeface="Montserrat"/>
                </a:rPr>
                <a:t>ate</a:t>
              </a:r>
              <a:endParaRPr sz="1100"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101" name="Google Shape;101;p13"/>
          <p:cNvGrpSpPr/>
          <p:nvPr/>
        </p:nvGrpSpPr>
        <p:grpSpPr>
          <a:xfrm>
            <a:off x="2836012" y="4007355"/>
            <a:ext cx="1412400" cy="1989581"/>
            <a:chOff x="2836012" y="4393505"/>
            <a:chExt cx="1412400" cy="1989581"/>
          </a:xfrm>
        </p:grpSpPr>
        <p:cxnSp>
          <p:nvCxnSpPr>
            <p:cNvPr id="102" name="Google Shape;102;p13"/>
            <p:cNvCxnSpPr/>
            <p:nvPr/>
          </p:nvCxnSpPr>
          <p:spPr>
            <a:xfrm>
              <a:off x="3542212" y="4393505"/>
              <a:ext cx="0" cy="1477200"/>
            </a:xfrm>
            <a:prstGeom prst="straightConnector1">
              <a:avLst/>
            </a:prstGeom>
            <a:noFill/>
            <a:ln cap="flat" cmpd="sng" w="19050">
              <a:solidFill>
                <a:srgbClr val="FFD3A0"/>
              </a:solidFill>
              <a:prstDash val="solid"/>
              <a:round/>
              <a:headEnd len="med" w="med" type="oval"/>
              <a:tailEnd len="med" w="med" type="none"/>
            </a:ln>
          </p:spPr>
        </p:cxnSp>
        <p:sp>
          <p:nvSpPr>
            <p:cNvPr id="103" name="Google Shape;103;p13"/>
            <p:cNvSpPr/>
            <p:nvPr/>
          </p:nvSpPr>
          <p:spPr>
            <a:xfrm>
              <a:off x="2836012" y="5882086"/>
              <a:ext cx="1412400" cy="501000"/>
            </a:xfrm>
            <a:prstGeom prst="roundRect">
              <a:avLst>
                <a:gd fmla="val 16667" name="adj"/>
              </a:avLst>
            </a:prstGeom>
            <a:solidFill>
              <a:srgbClr val="FEEAD3"/>
            </a:solidFill>
            <a:ln cap="flat" cmpd="sng" w="19050">
              <a:solidFill>
                <a:srgbClr val="FFD3A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100">
                  <a:latin typeface="Montserrat"/>
                  <a:ea typeface="Montserrat"/>
                  <a:cs typeface="Montserrat"/>
                  <a:sym typeface="Montserrat"/>
                </a:rPr>
                <a:t>Task 3</a:t>
              </a:r>
              <a:endParaRPr b="1" sz="1100">
                <a:latin typeface="Montserrat"/>
                <a:ea typeface="Montserrat"/>
                <a:cs typeface="Montserrat"/>
                <a:sym typeface="Montserrat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>
                  <a:latin typeface="Montserrat"/>
                  <a:ea typeface="Montserrat"/>
                  <a:cs typeface="Montserrat"/>
                  <a:sym typeface="Montserrat"/>
                </a:rPr>
                <a:t>D</a:t>
              </a:r>
              <a:r>
                <a:rPr lang="en" sz="1100">
                  <a:latin typeface="Montserrat"/>
                  <a:ea typeface="Montserrat"/>
                  <a:cs typeface="Montserrat"/>
                  <a:sym typeface="Montserrat"/>
                </a:rPr>
                <a:t>ate</a:t>
              </a:r>
              <a:endParaRPr sz="1100"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cxnSp>
        <p:nvCxnSpPr>
          <p:cNvPr id="104" name="Google Shape;104;p13"/>
          <p:cNvCxnSpPr>
            <a:stCxn id="105" idx="2"/>
          </p:cNvCxnSpPr>
          <p:nvPr/>
        </p:nvCxnSpPr>
        <p:spPr>
          <a:xfrm>
            <a:off x="3933625" y="3585080"/>
            <a:ext cx="0" cy="4584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05" name="Google Shape;105;p13"/>
          <p:cNvSpPr txBox="1"/>
          <p:nvPr/>
        </p:nvSpPr>
        <p:spPr>
          <a:xfrm>
            <a:off x="3162625" y="3030980"/>
            <a:ext cx="15420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Checkpoint 1</a:t>
            </a:r>
            <a:endParaRPr b="1" sz="12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Date</a:t>
            </a:r>
            <a:endParaRPr sz="1200">
              <a:solidFill>
                <a:schemeClr val="dk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cxnSp>
        <p:nvCxnSpPr>
          <p:cNvPr id="106" name="Google Shape;106;p13"/>
          <p:cNvCxnSpPr>
            <a:stCxn id="107" idx="2"/>
          </p:cNvCxnSpPr>
          <p:nvPr/>
        </p:nvCxnSpPr>
        <p:spPr>
          <a:xfrm>
            <a:off x="9456500" y="3585080"/>
            <a:ext cx="0" cy="4584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07" name="Google Shape;107;p13"/>
          <p:cNvSpPr txBox="1"/>
          <p:nvPr/>
        </p:nvSpPr>
        <p:spPr>
          <a:xfrm>
            <a:off x="8685500" y="3030980"/>
            <a:ext cx="15420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Checkpoint 2</a:t>
            </a:r>
            <a:endParaRPr b="1" sz="12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D</a:t>
            </a:r>
            <a:r>
              <a:rPr lang="en" sz="12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ate</a:t>
            </a:r>
            <a:endParaRPr sz="1200">
              <a:solidFill>
                <a:schemeClr val="dk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