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10692000" cx="7560000"/>
  <p:notesSz cx="6858000" cy="9144000"/>
  <p:embeddedFontLst>
    <p:embeddedFont>
      <p:font typeface="Allison"/>
      <p:regular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340">
          <p15:clr>
            <a:srgbClr val="747775"/>
          </p15:clr>
        </p15:guide>
        <p15:guide id="2" pos="4422">
          <p15:clr>
            <a:srgbClr val="747775"/>
          </p15:clr>
        </p15:guide>
        <p15:guide id="3" orient="horz" pos="907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40"/>
        <p:guide pos="4422"/>
        <p:guide pos="907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Allison-regular.fntdata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20e1b49d6c3_0_69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20e1b49d6c3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g20e1b49d6c3_0_347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4" name="Google Shape;334;g20e1b49d6c3_0_3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2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g20e1b49d6c3_0_561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4" name="Google Shape;484;g20e1b49d6c3_0_5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0" y="0"/>
            <a:ext cx="7560000" cy="1440000"/>
            <a:chOff x="0" y="0"/>
            <a:chExt cx="7560000" cy="1440000"/>
          </a:xfrm>
        </p:grpSpPr>
        <p:sp>
          <p:nvSpPr>
            <p:cNvPr id="55" name="Google Shape;55;p13"/>
            <p:cNvSpPr/>
            <p:nvPr/>
          </p:nvSpPr>
          <p:spPr>
            <a:xfrm>
              <a:off x="0" y="0"/>
              <a:ext cx="7560000" cy="1440000"/>
            </a:xfrm>
            <a:prstGeom prst="rect">
              <a:avLst/>
            </a:prstGeom>
            <a:solidFill>
              <a:srgbClr val="3F515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13"/>
            <p:cNvSpPr/>
            <p:nvPr/>
          </p:nvSpPr>
          <p:spPr>
            <a:xfrm>
              <a:off x="540000" y="0"/>
              <a:ext cx="75600" cy="852600"/>
            </a:xfrm>
            <a:prstGeom prst="rect">
              <a:avLst/>
            </a:prstGeom>
            <a:solidFill>
              <a:srgbClr val="485C5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" name="Google Shape;57;p13"/>
            <p:cNvSpPr/>
            <p:nvPr/>
          </p:nvSpPr>
          <p:spPr>
            <a:xfrm>
              <a:off x="6944400" y="852600"/>
              <a:ext cx="75600" cy="587400"/>
            </a:xfrm>
            <a:prstGeom prst="rect">
              <a:avLst/>
            </a:prstGeom>
            <a:solidFill>
              <a:srgbClr val="485C5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8" name="Google Shape;58;p13"/>
          <p:cNvGrpSpPr/>
          <p:nvPr/>
        </p:nvGrpSpPr>
        <p:grpSpPr>
          <a:xfrm>
            <a:off x="1593750" y="312200"/>
            <a:ext cx="4372500" cy="893438"/>
            <a:chOff x="1593750" y="312200"/>
            <a:chExt cx="4372500" cy="893438"/>
          </a:xfrm>
        </p:grpSpPr>
        <p:sp>
          <p:nvSpPr>
            <p:cNvPr id="59" name="Google Shape;59;p13"/>
            <p:cNvSpPr txBox="1"/>
            <p:nvPr/>
          </p:nvSpPr>
          <p:spPr>
            <a:xfrm>
              <a:off x="1593750" y="312200"/>
              <a:ext cx="4372500" cy="554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3600">
                  <a:solidFill>
                    <a:schemeClr val="lt1"/>
                  </a:solidFill>
                  <a:latin typeface="Spartan"/>
                  <a:ea typeface="Spartan"/>
                  <a:cs typeface="Spartan"/>
                  <a:sym typeface="Spartan"/>
                </a:rPr>
                <a:t>Event Planning</a:t>
              </a:r>
              <a:endParaRPr b="1" sz="3600">
                <a:solidFill>
                  <a:schemeClr val="lt1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60" name="Google Shape;60;p13"/>
            <p:cNvSpPr txBox="1"/>
            <p:nvPr/>
          </p:nvSpPr>
          <p:spPr>
            <a:xfrm>
              <a:off x="2286150" y="651538"/>
              <a:ext cx="2987700" cy="554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3600">
                  <a:solidFill>
                    <a:schemeClr val="lt1"/>
                  </a:solidFill>
                  <a:latin typeface="Allison"/>
                  <a:ea typeface="Allison"/>
                  <a:cs typeface="Allison"/>
                  <a:sym typeface="Allison"/>
                </a:rPr>
                <a:t>Checklist</a:t>
              </a:r>
              <a:endParaRPr sz="3600">
                <a:solidFill>
                  <a:schemeClr val="lt1"/>
                </a:solidFill>
                <a:latin typeface="Allison"/>
                <a:ea typeface="Allison"/>
                <a:cs typeface="Allison"/>
                <a:sym typeface="Allison"/>
              </a:endParaRPr>
            </a:p>
          </p:txBody>
        </p:sp>
      </p:grpSp>
      <p:grpSp>
        <p:nvGrpSpPr>
          <p:cNvPr id="61" name="Google Shape;61;p13"/>
          <p:cNvGrpSpPr/>
          <p:nvPr/>
        </p:nvGrpSpPr>
        <p:grpSpPr>
          <a:xfrm>
            <a:off x="522028" y="1802464"/>
            <a:ext cx="6497972" cy="2472561"/>
            <a:chOff x="522028" y="1802464"/>
            <a:chExt cx="6497972" cy="2472561"/>
          </a:xfrm>
        </p:grpSpPr>
        <p:sp>
          <p:nvSpPr>
            <p:cNvPr id="62" name="Google Shape;62;p13"/>
            <p:cNvSpPr/>
            <p:nvPr/>
          </p:nvSpPr>
          <p:spPr>
            <a:xfrm>
              <a:off x="540000" y="2073925"/>
              <a:ext cx="6480000" cy="273300"/>
            </a:xfrm>
            <a:prstGeom prst="rect">
              <a:avLst/>
            </a:prstGeom>
            <a:solidFill>
              <a:srgbClr val="E5E7E5"/>
            </a:solidFill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" name="Google Shape;63;p13"/>
            <p:cNvSpPr txBox="1"/>
            <p:nvPr/>
          </p:nvSpPr>
          <p:spPr>
            <a:xfrm>
              <a:off x="597528" y="2125975"/>
              <a:ext cx="26499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rPr>
                <a:t>Item</a:t>
              </a:r>
              <a:endParaRPr sz="1100">
                <a:solidFill>
                  <a:srgbClr val="1D1D1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64" name="Google Shape;64;p13"/>
            <p:cNvSpPr txBox="1"/>
            <p:nvPr/>
          </p:nvSpPr>
          <p:spPr>
            <a:xfrm>
              <a:off x="522028" y="1802464"/>
              <a:ext cx="26499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rPr>
                <a:t>EVENT OVERVIEW</a:t>
              </a:r>
              <a:endParaRPr b="1" sz="1200">
                <a:solidFill>
                  <a:srgbClr val="1D1D1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cxnSp>
          <p:nvCxnSpPr>
            <p:cNvPr id="65" name="Google Shape;65;p13"/>
            <p:cNvCxnSpPr/>
            <p:nvPr/>
          </p:nvCxnSpPr>
          <p:spPr>
            <a:xfrm>
              <a:off x="4738550" y="2078725"/>
              <a:ext cx="0" cy="2196300"/>
            </a:xfrm>
            <a:prstGeom prst="straightConnector1">
              <a:avLst/>
            </a:prstGeom>
            <a:noFill/>
            <a:ln cap="flat" cmpd="sng" w="9525">
              <a:solidFill>
                <a:srgbClr val="F7F6F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6" name="Google Shape;66;p13"/>
            <p:cNvSpPr txBox="1"/>
            <p:nvPr/>
          </p:nvSpPr>
          <p:spPr>
            <a:xfrm>
              <a:off x="4832851" y="2125975"/>
              <a:ext cx="20982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rPr>
                <a:t>Details</a:t>
              </a:r>
              <a:endParaRPr sz="1100">
                <a:solidFill>
                  <a:srgbClr val="1D1D1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grpSp>
          <p:nvGrpSpPr>
            <p:cNvPr id="67" name="Google Shape;67;p13"/>
            <p:cNvGrpSpPr/>
            <p:nvPr/>
          </p:nvGrpSpPr>
          <p:grpSpPr>
            <a:xfrm>
              <a:off x="540000" y="2349750"/>
              <a:ext cx="6480000" cy="273300"/>
              <a:chOff x="540000" y="2349750"/>
              <a:chExt cx="6480000" cy="273300"/>
            </a:xfrm>
          </p:grpSpPr>
          <p:sp>
            <p:nvSpPr>
              <p:cNvPr id="68" name="Google Shape;68;p13"/>
              <p:cNvSpPr/>
              <p:nvPr/>
            </p:nvSpPr>
            <p:spPr>
              <a:xfrm>
                <a:off x="540000" y="2349750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" name="Google Shape;69;p13"/>
              <p:cNvSpPr txBox="1"/>
              <p:nvPr/>
            </p:nvSpPr>
            <p:spPr>
              <a:xfrm>
                <a:off x="597523" y="2409450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Event Name: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70" name="Google Shape;70;p13"/>
              <p:cNvSpPr txBox="1"/>
              <p:nvPr/>
            </p:nvSpPr>
            <p:spPr>
              <a:xfrm>
                <a:off x="4832851" y="2409450"/>
                <a:ext cx="2098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71" name="Google Shape;71;p13"/>
            <p:cNvGrpSpPr/>
            <p:nvPr/>
          </p:nvGrpSpPr>
          <p:grpSpPr>
            <a:xfrm>
              <a:off x="540000" y="2625575"/>
              <a:ext cx="6480000" cy="273300"/>
              <a:chOff x="540000" y="2625575"/>
              <a:chExt cx="6480000" cy="273300"/>
            </a:xfrm>
          </p:grpSpPr>
          <p:sp>
            <p:nvSpPr>
              <p:cNvPr id="72" name="Google Shape;72;p13"/>
              <p:cNvSpPr/>
              <p:nvPr/>
            </p:nvSpPr>
            <p:spPr>
              <a:xfrm>
                <a:off x="540000" y="2625575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" name="Google Shape;73;p13"/>
              <p:cNvSpPr txBox="1"/>
              <p:nvPr/>
            </p:nvSpPr>
            <p:spPr>
              <a:xfrm>
                <a:off x="597523" y="2685275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Event Date: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74" name="Google Shape;74;p13"/>
              <p:cNvSpPr txBox="1"/>
              <p:nvPr/>
            </p:nvSpPr>
            <p:spPr>
              <a:xfrm>
                <a:off x="4832851" y="2685275"/>
                <a:ext cx="2098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75" name="Google Shape;75;p13"/>
            <p:cNvGrpSpPr/>
            <p:nvPr/>
          </p:nvGrpSpPr>
          <p:grpSpPr>
            <a:xfrm>
              <a:off x="540000" y="2898875"/>
              <a:ext cx="6480000" cy="273300"/>
              <a:chOff x="540000" y="2898875"/>
              <a:chExt cx="6480000" cy="273300"/>
            </a:xfrm>
          </p:grpSpPr>
          <p:sp>
            <p:nvSpPr>
              <p:cNvPr id="76" name="Google Shape;76;p13"/>
              <p:cNvSpPr/>
              <p:nvPr/>
            </p:nvSpPr>
            <p:spPr>
              <a:xfrm>
                <a:off x="540000" y="2898875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7" name="Google Shape;77;p13"/>
              <p:cNvSpPr txBox="1"/>
              <p:nvPr/>
            </p:nvSpPr>
            <p:spPr>
              <a:xfrm>
                <a:off x="597523" y="2958575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Event Time: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78" name="Google Shape;78;p13"/>
              <p:cNvSpPr txBox="1"/>
              <p:nvPr/>
            </p:nvSpPr>
            <p:spPr>
              <a:xfrm>
                <a:off x="4832851" y="2958575"/>
                <a:ext cx="2098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79" name="Google Shape;79;p13"/>
            <p:cNvGrpSpPr/>
            <p:nvPr/>
          </p:nvGrpSpPr>
          <p:grpSpPr>
            <a:xfrm>
              <a:off x="540000" y="3174700"/>
              <a:ext cx="6480000" cy="273300"/>
              <a:chOff x="540000" y="3174700"/>
              <a:chExt cx="6480000" cy="273300"/>
            </a:xfrm>
          </p:grpSpPr>
          <p:sp>
            <p:nvSpPr>
              <p:cNvPr id="80" name="Google Shape;80;p13"/>
              <p:cNvSpPr/>
              <p:nvPr/>
            </p:nvSpPr>
            <p:spPr>
              <a:xfrm>
                <a:off x="540000" y="3174700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" name="Google Shape;81;p13"/>
              <p:cNvSpPr txBox="1"/>
              <p:nvPr/>
            </p:nvSpPr>
            <p:spPr>
              <a:xfrm>
                <a:off x="597523" y="3234400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Event Location: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82" name="Google Shape;82;p13"/>
              <p:cNvSpPr txBox="1"/>
              <p:nvPr/>
            </p:nvSpPr>
            <p:spPr>
              <a:xfrm>
                <a:off x="4832851" y="3234400"/>
                <a:ext cx="2098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83" name="Google Shape;83;p13"/>
            <p:cNvGrpSpPr/>
            <p:nvPr/>
          </p:nvGrpSpPr>
          <p:grpSpPr>
            <a:xfrm>
              <a:off x="540000" y="3448000"/>
              <a:ext cx="6480000" cy="273300"/>
              <a:chOff x="540000" y="3448000"/>
              <a:chExt cx="6480000" cy="273300"/>
            </a:xfrm>
          </p:grpSpPr>
          <p:sp>
            <p:nvSpPr>
              <p:cNvPr id="84" name="Google Shape;84;p13"/>
              <p:cNvSpPr/>
              <p:nvPr/>
            </p:nvSpPr>
            <p:spPr>
              <a:xfrm>
                <a:off x="540000" y="3448000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5" name="Google Shape;85;p13"/>
              <p:cNvSpPr txBox="1"/>
              <p:nvPr/>
            </p:nvSpPr>
            <p:spPr>
              <a:xfrm>
                <a:off x="597523" y="3507700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Event Purpose: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86" name="Google Shape;86;p13"/>
              <p:cNvSpPr txBox="1"/>
              <p:nvPr/>
            </p:nvSpPr>
            <p:spPr>
              <a:xfrm>
                <a:off x="4832851" y="3507700"/>
                <a:ext cx="2098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87" name="Google Shape;87;p13"/>
            <p:cNvGrpSpPr/>
            <p:nvPr/>
          </p:nvGrpSpPr>
          <p:grpSpPr>
            <a:xfrm>
              <a:off x="540000" y="3723825"/>
              <a:ext cx="6480000" cy="273300"/>
              <a:chOff x="540000" y="3723825"/>
              <a:chExt cx="6480000" cy="273300"/>
            </a:xfrm>
          </p:grpSpPr>
          <p:sp>
            <p:nvSpPr>
              <p:cNvPr id="88" name="Google Shape;88;p13"/>
              <p:cNvSpPr/>
              <p:nvPr/>
            </p:nvSpPr>
            <p:spPr>
              <a:xfrm>
                <a:off x="540000" y="3723825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9" name="Google Shape;89;p13"/>
              <p:cNvSpPr txBox="1"/>
              <p:nvPr/>
            </p:nvSpPr>
            <p:spPr>
              <a:xfrm>
                <a:off x="597523" y="3783525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Event Goals: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90" name="Google Shape;90;p13"/>
              <p:cNvSpPr txBox="1"/>
              <p:nvPr/>
            </p:nvSpPr>
            <p:spPr>
              <a:xfrm>
                <a:off x="4832851" y="3783525"/>
                <a:ext cx="2098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91" name="Google Shape;91;p13"/>
            <p:cNvGrpSpPr/>
            <p:nvPr/>
          </p:nvGrpSpPr>
          <p:grpSpPr>
            <a:xfrm>
              <a:off x="540000" y="3999650"/>
              <a:ext cx="6480000" cy="273300"/>
              <a:chOff x="540000" y="3999650"/>
              <a:chExt cx="6480000" cy="273300"/>
            </a:xfrm>
          </p:grpSpPr>
          <p:sp>
            <p:nvSpPr>
              <p:cNvPr id="92" name="Google Shape;92;p13"/>
              <p:cNvSpPr/>
              <p:nvPr/>
            </p:nvSpPr>
            <p:spPr>
              <a:xfrm>
                <a:off x="540000" y="3999650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3" name="Google Shape;93;p13"/>
              <p:cNvSpPr txBox="1"/>
              <p:nvPr/>
            </p:nvSpPr>
            <p:spPr>
              <a:xfrm>
                <a:off x="597523" y="4059350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94" name="Google Shape;94;p13"/>
              <p:cNvSpPr txBox="1"/>
              <p:nvPr/>
            </p:nvSpPr>
            <p:spPr>
              <a:xfrm>
                <a:off x="4832851" y="4059350"/>
                <a:ext cx="2098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</p:grpSp>
      <p:grpSp>
        <p:nvGrpSpPr>
          <p:cNvPr id="95" name="Google Shape;95;p13"/>
          <p:cNvGrpSpPr/>
          <p:nvPr/>
        </p:nvGrpSpPr>
        <p:grpSpPr>
          <a:xfrm>
            <a:off x="522028" y="4637489"/>
            <a:ext cx="6497972" cy="2472561"/>
            <a:chOff x="522028" y="1802464"/>
            <a:chExt cx="6497972" cy="2472561"/>
          </a:xfrm>
        </p:grpSpPr>
        <p:sp>
          <p:nvSpPr>
            <p:cNvPr id="96" name="Google Shape;96;p13"/>
            <p:cNvSpPr/>
            <p:nvPr/>
          </p:nvSpPr>
          <p:spPr>
            <a:xfrm>
              <a:off x="540000" y="2073925"/>
              <a:ext cx="6480000" cy="273300"/>
            </a:xfrm>
            <a:prstGeom prst="rect">
              <a:avLst/>
            </a:prstGeom>
            <a:solidFill>
              <a:srgbClr val="E5E7E5"/>
            </a:solidFill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" name="Google Shape;97;p13"/>
            <p:cNvSpPr txBox="1"/>
            <p:nvPr/>
          </p:nvSpPr>
          <p:spPr>
            <a:xfrm>
              <a:off x="597528" y="2125975"/>
              <a:ext cx="26499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rPr>
                <a:t>Category</a:t>
              </a:r>
              <a:endParaRPr sz="1100">
                <a:solidFill>
                  <a:srgbClr val="1D1D1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98" name="Google Shape;98;p13"/>
            <p:cNvSpPr txBox="1"/>
            <p:nvPr/>
          </p:nvSpPr>
          <p:spPr>
            <a:xfrm>
              <a:off x="522028" y="1802464"/>
              <a:ext cx="26499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rPr>
                <a:t>BUDGET</a:t>
              </a:r>
              <a:endParaRPr b="1" sz="1200">
                <a:solidFill>
                  <a:srgbClr val="1D1D1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cxnSp>
          <p:nvCxnSpPr>
            <p:cNvPr id="99" name="Google Shape;99;p13"/>
            <p:cNvCxnSpPr/>
            <p:nvPr/>
          </p:nvCxnSpPr>
          <p:spPr>
            <a:xfrm>
              <a:off x="4738550" y="2078725"/>
              <a:ext cx="0" cy="2196300"/>
            </a:xfrm>
            <a:prstGeom prst="straightConnector1">
              <a:avLst/>
            </a:prstGeom>
            <a:noFill/>
            <a:ln cap="flat" cmpd="sng" w="9525">
              <a:solidFill>
                <a:srgbClr val="F7F6F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00" name="Google Shape;100;p13"/>
            <p:cNvSpPr txBox="1"/>
            <p:nvPr/>
          </p:nvSpPr>
          <p:spPr>
            <a:xfrm>
              <a:off x="4832851" y="2125975"/>
              <a:ext cx="20982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rPr>
                <a:t>Amount Allocated</a:t>
              </a:r>
              <a:endParaRPr sz="1100">
                <a:solidFill>
                  <a:srgbClr val="1D1D1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grpSp>
          <p:nvGrpSpPr>
            <p:cNvPr id="101" name="Google Shape;101;p13"/>
            <p:cNvGrpSpPr/>
            <p:nvPr/>
          </p:nvGrpSpPr>
          <p:grpSpPr>
            <a:xfrm>
              <a:off x="540000" y="2349750"/>
              <a:ext cx="6480000" cy="273300"/>
              <a:chOff x="540000" y="2349750"/>
              <a:chExt cx="6480000" cy="273300"/>
            </a:xfrm>
          </p:grpSpPr>
          <p:sp>
            <p:nvSpPr>
              <p:cNvPr id="102" name="Google Shape;102;p13"/>
              <p:cNvSpPr/>
              <p:nvPr/>
            </p:nvSpPr>
            <p:spPr>
              <a:xfrm>
                <a:off x="540000" y="2349750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3" name="Google Shape;103;p13"/>
              <p:cNvSpPr txBox="1"/>
              <p:nvPr/>
            </p:nvSpPr>
            <p:spPr>
              <a:xfrm>
                <a:off x="597523" y="2409450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Total Budget: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104" name="Google Shape;104;p13"/>
              <p:cNvSpPr txBox="1"/>
              <p:nvPr/>
            </p:nvSpPr>
            <p:spPr>
              <a:xfrm>
                <a:off x="4832851" y="2409450"/>
                <a:ext cx="2098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105" name="Google Shape;105;p13"/>
            <p:cNvGrpSpPr/>
            <p:nvPr/>
          </p:nvGrpSpPr>
          <p:grpSpPr>
            <a:xfrm>
              <a:off x="540000" y="2625575"/>
              <a:ext cx="6480000" cy="273300"/>
              <a:chOff x="540000" y="2625575"/>
              <a:chExt cx="6480000" cy="273300"/>
            </a:xfrm>
          </p:grpSpPr>
          <p:sp>
            <p:nvSpPr>
              <p:cNvPr id="106" name="Google Shape;106;p13"/>
              <p:cNvSpPr/>
              <p:nvPr/>
            </p:nvSpPr>
            <p:spPr>
              <a:xfrm>
                <a:off x="540000" y="2625575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7" name="Google Shape;107;p13"/>
              <p:cNvSpPr txBox="1"/>
              <p:nvPr/>
            </p:nvSpPr>
            <p:spPr>
              <a:xfrm>
                <a:off x="597523" y="2685275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Venue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108" name="Google Shape;108;p13"/>
              <p:cNvSpPr txBox="1"/>
              <p:nvPr/>
            </p:nvSpPr>
            <p:spPr>
              <a:xfrm>
                <a:off x="4832851" y="2685275"/>
                <a:ext cx="2098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109" name="Google Shape;109;p13"/>
            <p:cNvGrpSpPr/>
            <p:nvPr/>
          </p:nvGrpSpPr>
          <p:grpSpPr>
            <a:xfrm>
              <a:off x="540000" y="2898875"/>
              <a:ext cx="6480000" cy="273300"/>
              <a:chOff x="540000" y="2898875"/>
              <a:chExt cx="6480000" cy="273300"/>
            </a:xfrm>
          </p:grpSpPr>
          <p:sp>
            <p:nvSpPr>
              <p:cNvPr id="110" name="Google Shape;110;p13"/>
              <p:cNvSpPr/>
              <p:nvPr/>
            </p:nvSpPr>
            <p:spPr>
              <a:xfrm>
                <a:off x="540000" y="2898875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1" name="Google Shape;111;p13"/>
              <p:cNvSpPr txBox="1"/>
              <p:nvPr/>
            </p:nvSpPr>
            <p:spPr>
              <a:xfrm>
                <a:off x="597523" y="2958575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Catering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112" name="Google Shape;112;p13"/>
              <p:cNvSpPr txBox="1"/>
              <p:nvPr/>
            </p:nvSpPr>
            <p:spPr>
              <a:xfrm>
                <a:off x="4832851" y="2958575"/>
                <a:ext cx="2098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113" name="Google Shape;113;p13"/>
            <p:cNvGrpSpPr/>
            <p:nvPr/>
          </p:nvGrpSpPr>
          <p:grpSpPr>
            <a:xfrm>
              <a:off x="540000" y="3174700"/>
              <a:ext cx="6480000" cy="273300"/>
              <a:chOff x="540000" y="3174700"/>
              <a:chExt cx="6480000" cy="273300"/>
            </a:xfrm>
          </p:grpSpPr>
          <p:sp>
            <p:nvSpPr>
              <p:cNvPr id="114" name="Google Shape;114;p13"/>
              <p:cNvSpPr/>
              <p:nvPr/>
            </p:nvSpPr>
            <p:spPr>
              <a:xfrm>
                <a:off x="540000" y="3174700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5" name="Google Shape;115;p13"/>
              <p:cNvSpPr txBox="1"/>
              <p:nvPr/>
            </p:nvSpPr>
            <p:spPr>
              <a:xfrm>
                <a:off x="597523" y="3234400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Entertainment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116" name="Google Shape;116;p13"/>
              <p:cNvSpPr txBox="1"/>
              <p:nvPr/>
            </p:nvSpPr>
            <p:spPr>
              <a:xfrm>
                <a:off x="4832851" y="3234400"/>
                <a:ext cx="2098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117" name="Google Shape;117;p13"/>
            <p:cNvGrpSpPr/>
            <p:nvPr/>
          </p:nvGrpSpPr>
          <p:grpSpPr>
            <a:xfrm>
              <a:off x="540000" y="3448000"/>
              <a:ext cx="6480000" cy="273300"/>
              <a:chOff x="540000" y="3448000"/>
              <a:chExt cx="6480000" cy="273300"/>
            </a:xfrm>
          </p:grpSpPr>
          <p:sp>
            <p:nvSpPr>
              <p:cNvPr id="118" name="Google Shape;118;p13"/>
              <p:cNvSpPr/>
              <p:nvPr/>
            </p:nvSpPr>
            <p:spPr>
              <a:xfrm>
                <a:off x="540000" y="3448000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9" name="Google Shape;119;p13"/>
              <p:cNvSpPr txBox="1"/>
              <p:nvPr/>
            </p:nvSpPr>
            <p:spPr>
              <a:xfrm>
                <a:off x="597523" y="3507700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Marketing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120" name="Google Shape;120;p13"/>
              <p:cNvSpPr txBox="1"/>
              <p:nvPr/>
            </p:nvSpPr>
            <p:spPr>
              <a:xfrm>
                <a:off x="4832851" y="3507700"/>
                <a:ext cx="2098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121" name="Google Shape;121;p13"/>
            <p:cNvGrpSpPr/>
            <p:nvPr/>
          </p:nvGrpSpPr>
          <p:grpSpPr>
            <a:xfrm>
              <a:off x="540000" y="3723825"/>
              <a:ext cx="6480000" cy="273300"/>
              <a:chOff x="540000" y="3723825"/>
              <a:chExt cx="6480000" cy="273300"/>
            </a:xfrm>
          </p:grpSpPr>
          <p:sp>
            <p:nvSpPr>
              <p:cNvPr id="122" name="Google Shape;122;p13"/>
              <p:cNvSpPr/>
              <p:nvPr/>
            </p:nvSpPr>
            <p:spPr>
              <a:xfrm>
                <a:off x="540000" y="3723825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3" name="Google Shape;123;p13"/>
              <p:cNvSpPr txBox="1"/>
              <p:nvPr/>
            </p:nvSpPr>
            <p:spPr>
              <a:xfrm>
                <a:off x="597523" y="3783525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Miscellaneous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124" name="Google Shape;124;p13"/>
              <p:cNvSpPr txBox="1"/>
              <p:nvPr/>
            </p:nvSpPr>
            <p:spPr>
              <a:xfrm>
                <a:off x="4832851" y="3783525"/>
                <a:ext cx="2098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125" name="Google Shape;125;p13"/>
            <p:cNvGrpSpPr/>
            <p:nvPr/>
          </p:nvGrpSpPr>
          <p:grpSpPr>
            <a:xfrm>
              <a:off x="540000" y="3999650"/>
              <a:ext cx="6480000" cy="273300"/>
              <a:chOff x="540000" y="3999650"/>
              <a:chExt cx="6480000" cy="273300"/>
            </a:xfrm>
          </p:grpSpPr>
          <p:sp>
            <p:nvSpPr>
              <p:cNvPr id="126" name="Google Shape;126;p13"/>
              <p:cNvSpPr/>
              <p:nvPr/>
            </p:nvSpPr>
            <p:spPr>
              <a:xfrm>
                <a:off x="540000" y="3999650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7" name="Google Shape;127;p13"/>
              <p:cNvSpPr txBox="1"/>
              <p:nvPr/>
            </p:nvSpPr>
            <p:spPr>
              <a:xfrm>
                <a:off x="597523" y="4059350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128" name="Google Shape;128;p13"/>
              <p:cNvSpPr txBox="1"/>
              <p:nvPr/>
            </p:nvSpPr>
            <p:spPr>
              <a:xfrm>
                <a:off x="4832851" y="4059350"/>
                <a:ext cx="2098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</p:grpSp>
      <p:grpSp>
        <p:nvGrpSpPr>
          <p:cNvPr id="129" name="Google Shape;129;p13"/>
          <p:cNvGrpSpPr/>
          <p:nvPr/>
        </p:nvGrpSpPr>
        <p:grpSpPr>
          <a:xfrm>
            <a:off x="522028" y="7453958"/>
            <a:ext cx="6497972" cy="2472561"/>
            <a:chOff x="522028" y="7453958"/>
            <a:chExt cx="6497972" cy="2472561"/>
          </a:xfrm>
        </p:grpSpPr>
        <p:grpSp>
          <p:nvGrpSpPr>
            <p:cNvPr id="130" name="Google Shape;130;p13"/>
            <p:cNvGrpSpPr/>
            <p:nvPr/>
          </p:nvGrpSpPr>
          <p:grpSpPr>
            <a:xfrm>
              <a:off x="540000" y="7725420"/>
              <a:ext cx="6480000" cy="273300"/>
              <a:chOff x="540000" y="7725420"/>
              <a:chExt cx="6480000" cy="273300"/>
            </a:xfrm>
          </p:grpSpPr>
          <p:sp>
            <p:nvSpPr>
              <p:cNvPr id="131" name="Google Shape;131;p13"/>
              <p:cNvSpPr/>
              <p:nvPr/>
            </p:nvSpPr>
            <p:spPr>
              <a:xfrm>
                <a:off x="540000" y="7725420"/>
                <a:ext cx="6480000" cy="273300"/>
              </a:xfrm>
              <a:prstGeom prst="rect">
                <a:avLst/>
              </a:prstGeom>
              <a:solidFill>
                <a:srgbClr val="E5E7E5"/>
              </a:solidFill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2" name="Google Shape;132;p13"/>
              <p:cNvSpPr txBox="1"/>
              <p:nvPr/>
            </p:nvSpPr>
            <p:spPr>
              <a:xfrm>
                <a:off x="597528" y="7777470"/>
                <a:ext cx="2649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Task</a:t>
                </a:r>
                <a:endParaRPr sz="11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133" name="Google Shape;133;p13"/>
              <p:cNvSpPr txBox="1"/>
              <p:nvPr/>
            </p:nvSpPr>
            <p:spPr>
              <a:xfrm>
                <a:off x="4832850" y="7777475"/>
                <a:ext cx="999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Deadline</a:t>
                </a:r>
                <a:endParaRPr sz="11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134" name="Google Shape;134;p13"/>
              <p:cNvSpPr txBox="1"/>
              <p:nvPr/>
            </p:nvSpPr>
            <p:spPr>
              <a:xfrm>
                <a:off x="6291000" y="7777475"/>
                <a:ext cx="7290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Status</a:t>
                </a:r>
                <a:endParaRPr sz="11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135" name="Google Shape;135;p13"/>
            <p:cNvGrpSpPr/>
            <p:nvPr/>
          </p:nvGrpSpPr>
          <p:grpSpPr>
            <a:xfrm>
              <a:off x="540000" y="7730220"/>
              <a:ext cx="6480000" cy="2196300"/>
              <a:chOff x="540000" y="7730220"/>
              <a:chExt cx="6480000" cy="2196300"/>
            </a:xfrm>
          </p:grpSpPr>
          <p:cxnSp>
            <p:nvCxnSpPr>
              <p:cNvPr id="136" name="Google Shape;136;p13"/>
              <p:cNvCxnSpPr/>
              <p:nvPr/>
            </p:nvCxnSpPr>
            <p:spPr>
              <a:xfrm>
                <a:off x="4738550" y="7730220"/>
                <a:ext cx="0" cy="21963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7F6F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37" name="Google Shape;137;p13"/>
              <p:cNvSpPr/>
              <p:nvPr/>
            </p:nvSpPr>
            <p:spPr>
              <a:xfrm>
                <a:off x="540000" y="8001245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8" name="Google Shape;138;p13"/>
              <p:cNvSpPr/>
              <p:nvPr/>
            </p:nvSpPr>
            <p:spPr>
              <a:xfrm>
                <a:off x="540000" y="8277070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9" name="Google Shape;139;p13"/>
              <p:cNvSpPr/>
              <p:nvPr/>
            </p:nvSpPr>
            <p:spPr>
              <a:xfrm>
                <a:off x="540000" y="8550370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0" name="Google Shape;140;p13"/>
              <p:cNvSpPr/>
              <p:nvPr/>
            </p:nvSpPr>
            <p:spPr>
              <a:xfrm>
                <a:off x="540000" y="8826195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1" name="Google Shape;141;p13"/>
              <p:cNvSpPr/>
              <p:nvPr/>
            </p:nvSpPr>
            <p:spPr>
              <a:xfrm>
                <a:off x="540000" y="9099495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2" name="Google Shape;142;p13"/>
              <p:cNvSpPr/>
              <p:nvPr/>
            </p:nvSpPr>
            <p:spPr>
              <a:xfrm>
                <a:off x="540000" y="9375320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3" name="Google Shape;143;p13"/>
              <p:cNvSpPr/>
              <p:nvPr/>
            </p:nvSpPr>
            <p:spPr>
              <a:xfrm>
                <a:off x="540000" y="9651145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44" name="Google Shape;144;p13"/>
              <p:cNvCxnSpPr/>
              <p:nvPr/>
            </p:nvCxnSpPr>
            <p:spPr>
              <a:xfrm>
                <a:off x="6291000" y="7730220"/>
                <a:ext cx="0" cy="21963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7F6F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145" name="Google Shape;145;p13"/>
            <p:cNvSpPr txBox="1"/>
            <p:nvPr/>
          </p:nvSpPr>
          <p:spPr>
            <a:xfrm>
              <a:off x="522028" y="7453958"/>
              <a:ext cx="26499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rPr>
                <a:t>TIMELINE</a:t>
              </a:r>
              <a:endParaRPr b="1" sz="1200">
                <a:solidFill>
                  <a:srgbClr val="1D1D1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grpSp>
          <p:nvGrpSpPr>
            <p:cNvPr id="146" name="Google Shape;146;p13"/>
            <p:cNvGrpSpPr/>
            <p:nvPr/>
          </p:nvGrpSpPr>
          <p:grpSpPr>
            <a:xfrm>
              <a:off x="597523" y="8060945"/>
              <a:ext cx="5628227" cy="153905"/>
              <a:chOff x="597523" y="8060945"/>
              <a:chExt cx="5628227" cy="153905"/>
            </a:xfrm>
          </p:grpSpPr>
          <p:sp>
            <p:nvSpPr>
              <p:cNvPr id="147" name="Google Shape;147;p13"/>
              <p:cNvSpPr txBox="1"/>
              <p:nvPr/>
            </p:nvSpPr>
            <p:spPr>
              <a:xfrm>
                <a:off x="597523" y="8060945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Initial Planning Meeting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148" name="Google Shape;148;p13"/>
              <p:cNvSpPr txBox="1"/>
              <p:nvPr/>
            </p:nvSpPr>
            <p:spPr>
              <a:xfrm>
                <a:off x="4832850" y="8060950"/>
                <a:ext cx="1392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149" name="Google Shape;149;p13"/>
            <p:cNvGrpSpPr/>
            <p:nvPr/>
          </p:nvGrpSpPr>
          <p:grpSpPr>
            <a:xfrm>
              <a:off x="597523" y="8336770"/>
              <a:ext cx="5628227" cy="153905"/>
              <a:chOff x="597523" y="8336770"/>
              <a:chExt cx="5628227" cy="153905"/>
            </a:xfrm>
          </p:grpSpPr>
          <p:sp>
            <p:nvSpPr>
              <p:cNvPr id="150" name="Google Shape;150;p13"/>
              <p:cNvSpPr txBox="1"/>
              <p:nvPr/>
            </p:nvSpPr>
            <p:spPr>
              <a:xfrm>
                <a:off x="597523" y="8336770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Secure Venue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151" name="Google Shape;151;p13"/>
              <p:cNvSpPr txBox="1"/>
              <p:nvPr/>
            </p:nvSpPr>
            <p:spPr>
              <a:xfrm>
                <a:off x="4832850" y="8336775"/>
                <a:ext cx="1392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152" name="Google Shape;152;p13"/>
            <p:cNvGrpSpPr/>
            <p:nvPr/>
          </p:nvGrpSpPr>
          <p:grpSpPr>
            <a:xfrm>
              <a:off x="597523" y="8610070"/>
              <a:ext cx="5628227" cy="153905"/>
              <a:chOff x="597523" y="8610070"/>
              <a:chExt cx="5628227" cy="153905"/>
            </a:xfrm>
          </p:grpSpPr>
          <p:sp>
            <p:nvSpPr>
              <p:cNvPr id="153" name="Google Shape;153;p13"/>
              <p:cNvSpPr txBox="1"/>
              <p:nvPr/>
            </p:nvSpPr>
            <p:spPr>
              <a:xfrm>
                <a:off x="597523" y="8610070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Confirm Catering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154" name="Google Shape;154;p13"/>
              <p:cNvSpPr txBox="1"/>
              <p:nvPr/>
            </p:nvSpPr>
            <p:spPr>
              <a:xfrm>
                <a:off x="4832850" y="8610075"/>
                <a:ext cx="1392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155" name="Google Shape;155;p13"/>
            <p:cNvGrpSpPr/>
            <p:nvPr/>
          </p:nvGrpSpPr>
          <p:grpSpPr>
            <a:xfrm>
              <a:off x="597523" y="8885895"/>
              <a:ext cx="5628227" cy="153905"/>
              <a:chOff x="597523" y="8885895"/>
              <a:chExt cx="5628227" cy="153905"/>
            </a:xfrm>
          </p:grpSpPr>
          <p:sp>
            <p:nvSpPr>
              <p:cNvPr id="156" name="Google Shape;156;p13"/>
              <p:cNvSpPr txBox="1"/>
              <p:nvPr/>
            </p:nvSpPr>
            <p:spPr>
              <a:xfrm>
                <a:off x="597523" y="8885895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Send Invitations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157" name="Google Shape;157;p13"/>
              <p:cNvSpPr txBox="1"/>
              <p:nvPr/>
            </p:nvSpPr>
            <p:spPr>
              <a:xfrm>
                <a:off x="4832850" y="8885900"/>
                <a:ext cx="1392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158" name="Google Shape;158;p13"/>
            <p:cNvGrpSpPr/>
            <p:nvPr/>
          </p:nvGrpSpPr>
          <p:grpSpPr>
            <a:xfrm>
              <a:off x="597523" y="9159195"/>
              <a:ext cx="5628227" cy="153905"/>
              <a:chOff x="597523" y="9159195"/>
              <a:chExt cx="5628227" cy="153905"/>
            </a:xfrm>
          </p:grpSpPr>
          <p:sp>
            <p:nvSpPr>
              <p:cNvPr id="159" name="Google Shape;159;p13"/>
              <p:cNvSpPr txBox="1"/>
              <p:nvPr/>
            </p:nvSpPr>
            <p:spPr>
              <a:xfrm>
                <a:off x="597523" y="9159195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Confirm Entertainment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160" name="Google Shape;160;p13"/>
              <p:cNvSpPr txBox="1"/>
              <p:nvPr/>
            </p:nvSpPr>
            <p:spPr>
              <a:xfrm>
                <a:off x="4832850" y="9159200"/>
                <a:ext cx="1392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161" name="Google Shape;161;p13"/>
            <p:cNvGrpSpPr/>
            <p:nvPr/>
          </p:nvGrpSpPr>
          <p:grpSpPr>
            <a:xfrm>
              <a:off x="597523" y="9435020"/>
              <a:ext cx="5628227" cy="153905"/>
              <a:chOff x="597523" y="9435020"/>
              <a:chExt cx="5628227" cy="153905"/>
            </a:xfrm>
          </p:grpSpPr>
          <p:sp>
            <p:nvSpPr>
              <p:cNvPr id="162" name="Google Shape;162;p13"/>
              <p:cNvSpPr txBox="1"/>
              <p:nvPr/>
            </p:nvSpPr>
            <p:spPr>
              <a:xfrm>
                <a:off x="597523" y="9435020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Final Walkthrough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163" name="Google Shape;163;p13"/>
              <p:cNvSpPr txBox="1"/>
              <p:nvPr/>
            </p:nvSpPr>
            <p:spPr>
              <a:xfrm>
                <a:off x="4832850" y="9435025"/>
                <a:ext cx="1392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164" name="Google Shape;164;p13"/>
            <p:cNvGrpSpPr/>
            <p:nvPr/>
          </p:nvGrpSpPr>
          <p:grpSpPr>
            <a:xfrm>
              <a:off x="597523" y="9710845"/>
              <a:ext cx="5628227" cy="153905"/>
              <a:chOff x="597523" y="9710845"/>
              <a:chExt cx="5628227" cy="153905"/>
            </a:xfrm>
          </p:grpSpPr>
          <p:sp>
            <p:nvSpPr>
              <p:cNvPr id="165" name="Google Shape;165;p13"/>
              <p:cNvSpPr txBox="1"/>
              <p:nvPr/>
            </p:nvSpPr>
            <p:spPr>
              <a:xfrm>
                <a:off x="597523" y="9710845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Event Day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166" name="Google Shape;166;p13"/>
              <p:cNvSpPr txBox="1"/>
              <p:nvPr/>
            </p:nvSpPr>
            <p:spPr>
              <a:xfrm>
                <a:off x="4832850" y="9710850"/>
                <a:ext cx="1392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167" name="Google Shape;167;p13"/>
            <p:cNvGrpSpPr/>
            <p:nvPr/>
          </p:nvGrpSpPr>
          <p:grpSpPr>
            <a:xfrm>
              <a:off x="6579142" y="8026825"/>
              <a:ext cx="212200" cy="204025"/>
              <a:chOff x="6579142" y="8026825"/>
              <a:chExt cx="212200" cy="204025"/>
            </a:xfrm>
          </p:grpSpPr>
          <p:sp>
            <p:nvSpPr>
              <p:cNvPr id="168" name="Google Shape;168;p13"/>
              <p:cNvSpPr/>
              <p:nvPr/>
            </p:nvSpPr>
            <p:spPr>
              <a:xfrm>
                <a:off x="6579150" y="8078150"/>
                <a:ext cx="152700" cy="1527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pic>
            <p:nvPicPr>
              <p:cNvPr id="169" name="Google Shape;169;p13"/>
              <p:cNvPicPr preferRelativeResize="0"/>
              <p:nvPr/>
            </p:nvPicPr>
            <p:blipFill>
              <a:blip r:embed="rId3">
                <a:alphaModFix/>
              </a:blip>
              <a:stretch>
                <a:fillRect/>
              </a:stretch>
            </p:blipFill>
            <p:spPr>
              <a:xfrm>
                <a:off x="6579142" y="8026825"/>
                <a:ext cx="212200" cy="16002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170" name="Google Shape;170;p13"/>
            <p:cNvSpPr/>
            <p:nvPr/>
          </p:nvSpPr>
          <p:spPr>
            <a:xfrm>
              <a:off x="6579150" y="8337370"/>
              <a:ext cx="152700" cy="1527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1" name="Google Shape;171;p13"/>
            <p:cNvSpPr/>
            <p:nvPr/>
          </p:nvSpPr>
          <p:spPr>
            <a:xfrm>
              <a:off x="6579150" y="8610670"/>
              <a:ext cx="152700" cy="1527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2" name="Google Shape;172;p13"/>
            <p:cNvSpPr/>
            <p:nvPr/>
          </p:nvSpPr>
          <p:spPr>
            <a:xfrm>
              <a:off x="6579150" y="8886495"/>
              <a:ext cx="152700" cy="1527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3" name="Google Shape;173;p13"/>
            <p:cNvSpPr/>
            <p:nvPr/>
          </p:nvSpPr>
          <p:spPr>
            <a:xfrm>
              <a:off x="6579150" y="9159795"/>
              <a:ext cx="152700" cy="1527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4" name="Google Shape;174;p13"/>
            <p:cNvSpPr/>
            <p:nvPr/>
          </p:nvSpPr>
          <p:spPr>
            <a:xfrm>
              <a:off x="6579150" y="9435620"/>
              <a:ext cx="152700" cy="1527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" name="Google Shape;175;p13"/>
            <p:cNvSpPr/>
            <p:nvPr/>
          </p:nvSpPr>
          <p:spPr>
            <a:xfrm>
              <a:off x="6579150" y="9711445"/>
              <a:ext cx="152700" cy="1527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76" name="Google Shape;176;p13"/>
          <p:cNvSpPr txBox="1"/>
          <p:nvPr/>
        </p:nvSpPr>
        <p:spPr>
          <a:xfrm>
            <a:off x="2455050" y="10288880"/>
            <a:ext cx="26499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474746"/>
                </a:solidFill>
                <a:latin typeface="Spartan"/>
                <a:ea typeface="Spartan"/>
                <a:cs typeface="Spartan"/>
                <a:sym typeface="Spartan"/>
              </a:rPr>
              <a:t>- Page 1 -</a:t>
            </a:r>
            <a:endParaRPr sz="800">
              <a:solidFill>
                <a:srgbClr val="474746"/>
              </a:solidFill>
              <a:latin typeface="Spartan"/>
              <a:ea typeface="Spartan"/>
              <a:cs typeface="Spartan"/>
              <a:sym typeface="Spart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1" name="Google Shape;181;p14"/>
          <p:cNvGrpSpPr/>
          <p:nvPr/>
        </p:nvGrpSpPr>
        <p:grpSpPr>
          <a:xfrm>
            <a:off x="522028" y="519306"/>
            <a:ext cx="6497972" cy="2472561"/>
            <a:chOff x="522028" y="519306"/>
            <a:chExt cx="6497972" cy="2472561"/>
          </a:xfrm>
        </p:grpSpPr>
        <p:grpSp>
          <p:nvGrpSpPr>
            <p:cNvPr id="182" name="Google Shape;182;p14"/>
            <p:cNvGrpSpPr/>
            <p:nvPr/>
          </p:nvGrpSpPr>
          <p:grpSpPr>
            <a:xfrm>
              <a:off x="540000" y="790767"/>
              <a:ext cx="6480000" cy="273300"/>
              <a:chOff x="540000" y="7725420"/>
              <a:chExt cx="6480000" cy="273300"/>
            </a:xfrm>
          </p:grpSpPr>
          <p:sp>
            <p:nvSpPr>
              <p:cNvPr id="183" name="Google Shape;183;p14"/>
              <p:cNvSpPr/>
              <p:nvPr/>
            </p:nvSpPr>
            <p:spPr>
              <a:xfrm>
                <a:off x="540000" y="7725420"/>
                <a:ext cx="6480000" cy="273300"/>
              </a:xfrm>
              <a:prstGeom prst="rect">
                <a:avLst/>
              </a:prstGeom>
              <a:solidFill>
                <a:srgbClr val="E5E7E5"/>
              </a:solidFill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4" name="Google Shape;184;p14"/>
              <p:cNvSpPr txBox="1"/>
              <p:nvPr/>
            </p:nvSpPr>
            <p:spPr>
              <a:xfrm>
                <a:off x="597528" y="7777470"/>
                <a:ext cx="2649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Task</a:t>
                </a:r>
                <a:endParaRPr sz="11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185" name="Google Shape;185;p14"/>
              <p:cNvSpPr txBox="1"/>
              <p:nvPr/>
            </p:nvSpPr>
            <p:spPr>
              <a:xfrm>
                <a:off x="4832850" y="7777477"/>
                <a:ext cx="1392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Details / Notes</a:t>
                </a:r>
                <a:endParaRPr sz="11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186" name="Google Shape;186;p14"/>
              <p:cNvSpPr txBox="1"/>
              <p:nvPr/>
            </p:nvSpPr>
            <p:spPr>
              <a:xfrm>
                <a:off x="6291000" y="7777475"/>
                <a:ext cx="7290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Status</a:t>
                </a:r>
                <a:endParaRPr sz="11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187" name="Google Shape;187;p14"/>
            <p:cNvGrpSpPr/>
            <p:nvPr/>
          </p:nvGrpSpPr>
          <p:grpSpPr>
            <a:xfrm>
              <a:off x="540000" y="795567"/>
              <a:ext cx="6480000" cy="2196300"/>
              <a:chOff x="540000" y="7730220"/>
              <a:chExt cx="6480000" cy="2196300"/>
            </a:xfrm>
          </p:grpSpPr>
          <p:cxnSp>
            <p:nvCxnSpPr>
              <p:cNvPr id="188" name="Google Shape;188;p14"/>
              <p:cNvCxnSpPr/>
              <p:nvPr/>
            </p:nvCxnSpPr>
            <p:spPr>
              <a:xfrm>
                <a:off x="4738550" y="7730220"/>
                <a:ext cx="0" cy="21963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7F6F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89" name="Google Shape;189;p14"/>
              <p:cNvSpPr/>
              <p:nvPr/>
            </p:nvSpPr>
            <p:spPr>
              <a:xfrm>
                <a:off x="540000" y="8001245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0" name="Google Shape;190;p14"/>
              <p:cNvSpPr/>
              <p:nvPr/>
            </p:nvSpPr>
            <p:spPr>
              <a:xfrm>
                <a:off x="540000" y="8277070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1" name="Google Shape;191;p14"/>
              <p:cNvSpPr/>
              <p:nvPr/>
            </p:nvSpPr>
            <p:spPr>
              <a:xfrm>
                <a:off x="540000" y="8550370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2" name="Google Shape;192;p14"/>
              <p:cNvSpPr/>
              <p:nvPr/>
            </p:nvSpPr>
            <p:spPr>
              <a:xfrm>
                <a:off x="540000" y="8826195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3" name="Google Shape;193;p14"/>
              <p:cNvSpPr/>
              <p:nvPr/>
            </p:nvSpPr>
            <p:spPr>
              <a:xfrm>
                <a:off x="540000" y="9099495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4" name="Google Shape;194;p14"/>
              <p:cNvSpPr/>
              <p:nvPr/>
            </p:nvSpPr>
            <p:spPr>
              <a:xfrm>
                <a:off x="540000" y="9375320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5" name="Google Shape;195;p14"/>
              <p:cNvSpPr/>
              <p:nvPr/>
            </p:nvSpPr>
            <p:spPr>
              <a:xfrm>
                <a:off x="540000" y="9651145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96" name="Google Shape;196;p14"/>
              <p:cNvCxnSpPr/>
              <p:nvPr/>
            </p:nvCxnSpPr>
            <p:spPr>
              <a:xfrm>
                <a:off x="6291000" y="7730220"/>
                <a:ext cx="0" cy="21963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7F6F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197" name="Google Shape;197;p14"/>
            <p:cNvSpPr txBox="1"/>
            <p:nvPr/>
          </p:nvSpPr>
          <p:spPr>
            <a:xfrm>
              <a:off x="522028" y="519306"/>
              <a:ext cx="26499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rPr>
                <a:t>VENUE</a:t>
              </a:r>
              <a:endParaRPr b="1" sz="1200">
                <a:solidFill>
                  <a:srgbClr val="1D1D1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grpSp>
          <p:nvGrpSpPr>
            <p:cNvPr id="198" name="Google Shape;198;p14"/>
            <p:cNvGrpSpPr/>
            <p:nvPr/>
          </p:nvGrpSpPr>
          <p:grpSpPr>
            <a:xfrm>
              <a:off x="597523" y="1126292"/>
              <a:ext cx="5628227" cy="153905"/>
              <a:chOff x="597523" y="8060945"/>
              <a:chExt cx="5628227" cy="153905"/>
            </a:xfrm>
          </p:grpSpPr>
          <p:sp>
            <p:nvSpPr>
              <p:cNvPr id="199" name="Google Shape;199;p14"/>
              <p:cNvSpPr txBox="1"/>
              <p:nvPr/>
            </p:nvSpPr>
            <p:spPr>
              <a:xfrm>
                <a:off x="597523" y="8060945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Research and shortlist venues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200" name="Google Shape;200;p14"/>
              <p:cNvSpPr txBox="1"/>
              <p:nvPr/>
            </p:nvSpPr>
            <p:spPr>
              <a:xfrm>
                <a:off x="4832850" y="8060950"/>
                <a:ext cx="1392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201" name="Google Shape;201;p14"/>
            <p:cNvGrpSpPr/>
            <p:nvPr/>
          </p:nvGrpSpPr>
          <p:grpSpPr>
            <a:xfrm>
              <a:off x="597523" y="1402117"/>
              <a:ext cx="5628227" cy="153905"/>
              <a:chOff x="597523" y="8336770"/>
              <a:chExt cx="5628227" cy="153905"/>
            </a:xfrm>
          </p:grpSpPr>
          <p:sp>
            <p:nvSpPr>
              <p:cNvPr id="202" name="Google Shape;202;p14"/>
              <p:cNvSpPr txBox="1"/>
              <p:nvPr/>
            </p:nvSpPr>
            <p:spPr>
              <a:xfrm>
                <a:off x="597523" y="8336770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Visit and evaluate venues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203" name="Google Shape;203;p14"/>
              <p:cNvSpPr txBox="1"/>
              <p:nvPr/>
            </p:nvSpPr>
            <p:spPr>
              <a:xfrm>
                <a:off x="4832850" y="8336775"/>
                <a:ext cx="1392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204" name="Google Shape;204;p14"/>
            <p:cNvGrpSpPr/>
            <p:nvPr/>
          </p:nvGrpSpPr>
          <p:grpSpPr>
            <a:xfrm>
              <a:off x="597523" y="1675417"/>
              <a:ext cx="5628227" cy="153905"/>
              <a:chOff x="597523" y="8610070"/>
              <a:chExt cx="5628227" cy="153905"/>
            </a:xfrm>
          </p:grpSpPr>
          <p:sp>
            <p:nvSpPr>
              <p:cNvPr id="205" name="Google Shape;205;p14"/>
              <p:cNvSpPr txBox="1"/>
              <p:nvPr/>
            </p:nvSpPr>
            <p:spPr>
              <a:xfrm>
                <a:off x="597523" y="8610070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Confirm capacity and availability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206" name="Google Shape;206;p14"/>
              <p:cNvSpPr txBox="1"/>
              <p:nvPr/>
            </p:nvSpPr>
            <p:spPr>
              <a:xfrm>
                <a:off x="4832850" y="8610075"/>
                <a:ext cx="1392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207" name="Google Shape;207;p14"/>
            <p:cNvGrpSpPr/>
            <p:nvPr/>
          </p:nvGrpSpPr>
          <p:grpSpPr>
            <a:xfrm>
              <a:off x="597523" y="1951242"/>
              <a:ext cx="5628227" cy="153905"/>
              <a:chOff x="597523" y="8885895"/>
              <a:chExt cx="5628227" cy="153905"/>
            </a:xfrm>
          </p:grpSpPr>
          <p:sp>
            <p:nvSpPr>
              <p:cNvPr id="208" name="Google Shape;208;p14"/>
              <p:cNvSpPr txBox="1"/>
              <p:nvPr/>
            </p:nvSpPr>
            <p:spPr>
              <a:xfrm>
                <a:off x="597523" y="8885895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Send Invitations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209" name="Google Shape;209;p14"/>
              <p:cNvSpPr txBox="1"/>
              <p:nvPr/>
            </p:nvSpPr>
            <p:spPr>
              <a:xfrm>
                <a:off x="4832850" y="8885900"/>
                <a:ext cx="1392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210" name="Google Shape;210;p14"/>
            <p:cNvGrpSpPr/>
            <p:nvPr/>
          </p:nvGrpSpPr>
          <p:grpSpPr>
            <a:xfrm>
              <a:off x="597523" y="2224542"/>
              <a:ext cx="5628227" cy="153905"/>
              <a:chOff x="597523" y="9159195"/>
              <a:chExt cx="5628227" cy="153905"/>
            </a:xfrm>
          </p:grpSpPr>
          <p:sp>
            <p:nvSpPr>
              <p:cNvPr id="211" name="Google Shape;211;p14"/>
              <p:cNvSpPr txBox="1"/>
              <p:nvPr/>
            </p:nvSpPr>
            <p:spPr>
              <a:xfrm>
                <a:off x="597523" y="9159195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Book venue and make deposit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212" name="Google Shape;212;p14"/>
              <p:cNvSpPr txBox="1"/>
              <p:nvPr/>
            </p:nvSpPr>
            <p:spPr>
              <a:xfrm>
                <a:off x="4832850" y="9159200"/>
                <a:ext cx="1392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213" name="Google Shape;213;p14"/>
            <p:cNvGrpSpPr/>
            <p:nvPr/>
          </p:nvGrpSpPr>
          <p:grpSpPr>
            <a:xfrm>
              <a:off x="597523" y="2500367"/>
              <a:ext cx="5628227" cy="153905"/>
              <a:chOff x="597523" y="9435020"/>
              <a:chExt cx="5628227" cy="153905"/>
            </a:xfrm>
          </p:grpSpPr>
          <p:sp>
            <p:nvSpPr>
              <p:cNvPr id="214" name="Google Shape;214;p14"/>
              <p:cNvSpPr txBox="1"/>
              <p:nvPr/>
            </p:nvSpPr>
            <p:spPr>
              <a:xfrm>
                <a:off x="597523" y="9435020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Arrange site visit for setup planning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215" name="Google Shape;215;p14"/>
              <p:cNvSpPr txBox="1"/>
              <p:nvPr/>
            </p:nvSpPr>
            <p:spPr>
              <a:xfrm>
                <a:off x="4832850" y="9435025"/>
                <a:ext cx="1392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216" name="Google Shape;216;p14"/>
            <p:cNvGrpSpPr/>
            <p:nvPr/>
          </p:nvGrpSpPr>
          <p:grpSpPr>
            <a:xfrm>
              <a:off x="597523" y="2776192"/>
              <a:ext cx="5628227" cy="153905"/>
              <a:chOff x="597523" y="9710845"/>
              <a:chExt cx="5628227" cy="153905"/>
            </a:xfrm>
          </p:grpSpPr>
          <p:sp>
            <p:nvSpPr>
              <p:cNvPr id="217" name="Google Shape;217;p14"/>
              <p:cNvSpPr txBox="1"/>
              <p:nvPr/>
            </p:nvSpPr>
            <p:spPr>
              <a:xfrm>
                <a:off x="597523" y="9710845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Final Walkthrough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218" name="Google Shape;218;p14"/>
              <p:cNvSpPr txBox="1"/>
              <p:nvPr/>
            </p:nvSpPr>
            <p:spPr>
              <a:xfrm>
                <a:off x="4832850" y="9710850"/>
                <a:ext cx="1392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sp>
          <p:nvSpPr>
            <p:cNvPr id="219" name="Google Shape;219;p14"/>
            <p:cNvSpPr/>
            <p:nvPr/>
          </p:nvSpPr>
          <p:spPr>
            <a:xfrm>
              <a:off x="6579150" y="1143498"/>
              <a:ext cx="152700" cy="1527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0" name="Google Shape;220;p14"/>
            <p:cNvSpPr/>
            <p:nvPr/>
          </p:nvSpPr>
          <p:spPr>
            <a:xfrm>
              <a:off x="6579150" y="1402717"/>
              <a:ext cx="152700" cy="1527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1" name="Google Shape;221;p14"/>
            <p:cNvSpPr/>
            <p:nvPr/>
          </p:nvSpPr>
          <p:spPr>
            <a:xfrm>
              <a:off x="6579150" y="1676017"/>
              <a:ext cx="152700" cy="1527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2" name="Google Shape;222;p14"/>
            <p:cNvSpPr/>
            <p:nvPr/>
          </p:nvSpPr>
          <p:spPr>
            <a:xfrm>
              <a:off x="6579150" y="1951842"/>
              <a:ext cx="152700" cy="1527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3" name="Google Shape;223;p14"/>
            <p:cNvSpPr/>
            <p:nvPr/>
          </p:nvSpPr>
          <p:spPr>
            <a:xfrm>
              <a:off x="6579150" y="2225142"/>
              <a:ext cx="152700" cy="1527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4" name="Google Shape;224;p14"/>
            <p:cNvSpPr/>
            <p:nvPr/>
          </p:nvSpPr>
          <p:spPr>
            <a:xfrm>
              <a:off x="6579150" y="2500967"/>
              <a:ext cx="152700" cy="1527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5" name="Google Shape;225;p14"/>
            <p:cNvSpPr/>
            <p:nvPr/>
          </p:nvSpPr>
          <p:spPr>
            <a:xfrm>
              <a:off x="6579150" y="2776792"/>
              <a:ext cx="152700" cy="1527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26" name="Google Shape;226;p14"/>
          <p:cNvSpPr txBox="1"/>
          <p:nvPr/>
        </p:nvSpPr>
        <p:spPr>
          <a:xfrm>
            <a:off x="2455050" y="10288880"/>
            <a:ext cx="26499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474746"/>
                </a:solidFill>
                <a:latin typeface="Spartan"/>
                <a:ea typeface="Spartan"/>
                <a:cs typeface="Spartan"/>
                <a:sym typeface="Spartan"/>
              </a:rPr>
              <a:t>- Page 2 -</a:t>
            </a:r>
            <a:endParaRPr sz="800">
              <a:solidFill>
                <a:srgbClr val="474746"/>
              </a:solidFill>
              <a:latin typeface="Spartan"/>
              <a:ea typeface="Spartan"/>
              <a:cs typeface="Spartan"/>
              <a:sym typeface="Spartan"/>
            </a:endParaRPr>
          </a:p>
        </p:txBody>
      </p:sp>
      <p:grpSp>
        <p:nvGrpSpPr>
          <p:cNvPr id="227" name="Google Shape;227;p14"/>
          <p:cNvGrpSpPr/>
          <p:nvPr/>
        </p:nvGrpSpPr>
        <p:grpSpPr>
          <a:xfrm>
            <a:off x="522028" y="3358448"/>
            <a:ext cx="6497972" cy="1918836"/>
            <a:chOff x="522028" y="519306"/>
            <a:chExt cx="6497972" cy="1918836"/>
          </a:xfrm>
        </p:grpSpPr>
        <p:grpSp>
          <p:nvGrpSpPr>
            <p:cNvPr id="228" name="Google Shape;228;p14"/>
            <p:cNvGrpSpPr/>
            <p:nvPr/>
          </p:nvGrpSpPr>
          <p:grpSpPr>
            <a:xfrm>
              <a:off x="540000" y="790767"/>
              <a:ext cx="6480000" cy="273300"/>
              <a:chOff x="540000" y="7725420"/>
              <a:chExt cx="6480000" cy="273300"/>
            </a:xfrm>
          </p:grpSpPr>
          <p:sp>
            <p:nvSpPr>
              <p:cNvPr id="229" name="Google Shape;229;p14"/>
              <p:cNvSpPr/>
              <p:nvPr/>
            </p:nvSpPr>
            <p:spPr>
              <a:xfrm>
                <a:off x="540000" y="7725420"/>
                <a:ext cx="6480000" cy="273300"/>
              </a:xfrm>
              <a:prstGeom prst="rect">
                <a:avLst/>
              </a:prstGeom>
              <a:solidFill>
                <a:srgbClr val="E5E7E5"/>
              </a:solidFill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0" name="Google Shape;230;p14"/>
              <p:cNvSpPr txBox="1"/>
              <p:nvPr/>
            </p:nvSpPr>
            <p:spPr>
              <a:xfrm>
                <a:off x="597528" y="7777470"/>
                <a:ext cx="2649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Task</a:t>
                </a:r>
                <a:endParaRPr sz="11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231" name="Google Shape;231;p14"/>
              <p:cNvSpPr txBox="1"/>
              <p:nvPr/>
            </p:nvSpPr>
            <p:spPr>
              <a:xfrm>
                <a:off x="4832850" y="7777477"/>
                <a:ext cx="1392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Details / Notes</a:t>
                </a:r>
                <a:endParaRPr sz="11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232" name="Google Shape;232;p14"/>
              <p:cNvSpPr txBox="1"/>
              <p:nvPr/>
            </p:nvSpPr>
            <p:spPr>
              <a:xfrm>
                <a:off x="6291000" y="7777475"/>
                <a:ext cx="7290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Status</a:t>
                </a:r>
                <a:endParaRPr sz="11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233" name="Google Shape;233;p14"/>
            <p:cNvGrpSpPr/>
            <p:nvPr/>
          </p:nvGrpSpPr>
          <p:grpSpPr>
            <a:xfrm>
              <a:off x="540000" y="795560"/>
              <a:ext cx="6480000" cy="1642582"/>
              <a:chOff x="540000" y="7730213"/>
              <a:chExt cx="6480000" cy="1642582"/>
            </a:xfrm>
          </p:grpSpPr>
          <p:cxnSp>
            <p:nvCxnSpPr>
              <p:cNvPr id="234" name="Google Shape;234;p14"/>
              <p:cNvCxnSpPr/>
              <p:nvPr/>
            </p:nvCxnSpPr>
            <p:spPr>
              <a:xfrm>
                <a:off x="4738550" y="7730213"/>
                <a:ext cx="0" cy="16425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7F6F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35" name="Google Shape;235;p14"/>
              <p:cNvSpPr/>
              <p:nvPr/>
            </p:nvSpPr>
            <p:spPr>
              <a:xfrm>
                <a:off x="540000" y="8001245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6" name="Google Shape;236;p14"/>
              <p:cNvSpPr/>
              <p:nvPr/>
            </p:nvSpPr>
            <p:spPr>
              <a:xfrm>
                <a:off x="540000" y="8277070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7" name="Google Shape;237;p14"/>
              <p:cNvSpPr/>
              <p:nvPr/>
            </p:nvSpPr>
            <p:spPr>
              <a:xfrm>
                <a:off x="540000" y="8550370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8" name="Google Shape;238;p14"/>
              <p:cNvSpPr/>
              <p:nvPr/>
            </p:nvSpPr>
            <p:spPr>
              <a:xfrm>
                <a:off x="540000" y="8826195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9" name="Google Shape;239;p14"/>
              <p:cNvSpPr/>
              <p:nvPr/>
            </p:nvSpPr>
            <p:spPr>
              <a:xfrm>
                <a:off x="540000" y="9099495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240" name="Google Shape;240;p14"/>
              <p:cNvCxnSpPr/>
              <p:nvPr/>
            </p:nvCxnSpPr>
            <p:spPr>
              <a:xfrm>
                <a:off x="6291000" y="7730213"/>
                <a:ext cx="0" cy="16425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7F6F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241" name="Google Shape;241;p14"/>
            <p:cNvSpPr txBox="1"/>
            <p:nvPr/>
          </p:nvSpPr>
          <p:spPr>
            <a:xfrm>
              <a:off x="522028" y="519306"/>
              <a:ext cx="26499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rPr>
                <a:t>GUEST LIST</a:t>
              </a:r>
              <a:endParaRPr b="1" sz="1200">
                <a:solidFill>
                  <a:srgbClr val="1D1D1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grpSp>
          <p:nvGrpSpPr>
            <p:cNvPr id="242" name="Google Shape;242;p14"/>
            <p:cNvGrpSpPr/>
            <p:nvPr/>
          </p:nvGrpSpPr>
          <p:grpSpPr>
            <a:xfrm>
              <a:off x="597523" y="1126292"/>
              <a:ext cx="5628227" cy="153905"/>
              <a:chOff x="597523" y="8060945"/>
              <a:chExt cx="5628227" cy="153905"/>
            </a:xfrm>
          </p:grpSpPr>
          <p:sp>
            <p:nvSpPr>
              <p:cNvPr id="243" name="Google Shape;243;p14"/>
              <p:cNvSpPr txBox="1"/>
              <p:nvPr/>
            </p:nvSpPr>
            <p:spPr>
              <a:xfrm>
                <a:off x="597523" y="8060945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Identify target audience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244" name="Google Shape;244;p14"/>
              <p:cNvSpPr txBox="1"/>
              <p:nvPr/>
            </p:nvSpPr>
            <p:spPr>
              <a:xfrm>
                <a:off x="4832850" y="8060950"/>
                <a:ext cx="1392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245" name="Google Shape;245;p14"/>
            <p:cNvGrpSpPr/>
            <p:nvPr/>
          </p:nvGrpSpPr>
          <p:grpSpPr>
            <a:xfrm>
              <a:off x="597523" y="1402117"/>
              <a:ext cx="5628227" cy="153905"/>
              <a:chOff x="597523" y="8336770"/>
              <a:chExt cx="5628227" cy="153905"/>
            </a:xfrm>
          </p:grpSpPr>
          <p:sp>
            <p:nvSpPr>
              <p:cNvPr id="246" name="Google Shape;246;p14"/>
              <p:cNvSpPr txBox="1"/>
              <p:nvPr/>
            </p:nvSpPr>
            <p:spPr>
              <a:xfrm>
                <a:off x="597523" y="8336770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Create guest list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247" name="Google Shape;247;p14"/>
              <p:cNvSpPr txBox="1"/>
              <p:nvPr/>
            </p:nvSpPr>
            <p:spPr>
              <a:xfrm>
                <a:off x="4832850" y="8336775"/>
                <a:ext cx="1392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248" name="Google Shape;248;p14"/>
            <p:cNvGrpSpPr/>
            <p:nvPr/>
          </p:nvGrpSpPr>
          <p:grpSpPr>
            <a:xfrm>
              <a:off x="597523" y="1675417"/>
              <a:ext cx="5628227" cy="153905"/>
              <a:chOff x="597523" y="8610070"/>
              <a:chExt cx="5628227" cy="153905"/>
            </a:xfrm>
          </p:grpSpPr>
          <p:sp>
            <p:nvSpPr>
              <p:cNvPr id="249" name="Google Shape;249;p14"/>
              <p:cNvSpPr txBox="1"/>
              <p:nvPr/>
            </p:nvSpPr>
            <p:spPr>
              <a:xfrm>
                <a:off x="597523" y="8610070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Collect contact information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250" name="Google Shape;250;p14"/>
              <p:cNvSpPr txBox="1"/>
              <p:nvPr/>
            </p:nvSpPr>
            <p:spPr>
              <a:xfrm>
                <a:off x="4832850" y="8610075"/>
                <a:ext cx="1392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251" name="Google Shape;251;p14"/>
            <p:cNvGrpSpPr/>
            <p:nvPr/>
          </p:nvGrpSpPr>
          <p:grpSpPr>
            <a:xfrm>
              <a:off x="597523" y="1951242"/>
              <a:ext cx="5628227" cy="153905"/>
              <a:chOff x="597523" y="8885895"/>
              <a:chExt cx="5628227" cy="153905"/>
            </a:xfrm>
          </p:grpSpPr>
          <p:sp>
            <p:nvSpPr>
              <p:cNvPr id="252" name="Google Shape;252;p14"/>
              <p:cNvSpPr txBox="1"/>
              <p:nvPr/>
            </p:nvSpPr>
            <p:spPr>
              <a:xfrm>
                <a:off x="597523" y="8885895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Track RSVPs and updates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253" name="Google Shape;253;p14"/>
              <p:cNvSpPr txBox="1"/>
              <p:nvPr/>
            </p:nvSpPr>
            <p:spPr>
              <a:xfrm>
                <a:off x="4832850" y="8885900"/>
                <a:ext cx="1392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254" name="Google Shape;254;p14"/>
            <p:cNvGrpSpPr/>
            <p:nvPr/>
          </p:nvGrpSpPr>
          <p:grpSpPr>
            <a:xfrm>
              <a:off x="597523" y="2224542"/>
              <a:ext cx="5628227" cy="153905"/>
              <a:chOff x="597523" y="9159195"/>
              <a:chExt cx="5628227" cy="153905"/>
            </a:xfrm>
          </p:grpSpPr>
          <p:sp>
            <p:nvSpPr>
              <p:cNvPr id="255" name="Google Shape;255;p14"/>
              <p:cNvSpPr txBox="1"/>
              <p:nvPr/>
            </p:nvSpPr>
            <p:spPr>
              <a:xfrm>
                <a:off x="597523" y="9159195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256" name="Google Shape;256;p14"/>
              <p:cNvSpPr txBox="1"/>
              <p:nvPr/>
            </p:nvSpPr>
            <p:spPr>
              <a:xfrm>
                <a:off x="4832850" y="9159200"/>
                <a:ext cx="1392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sp>
          <p:nvSpPr>
            <p:cNvPr id="257" name="Google Shape;257;p14"/>
            <p:cNvSpPr/>
            <p:nvPr/>
          </p:nvSpPr>
          <p:spPr>
            <a:xfrm>
              <a:off x="6579150" y="1143498"/>
              <a:ext cx="152700" cy="1527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8" name="Google Shape;258;p14"/>
            <p:cNvSpPr/>
            <p:nvPr/>
          </p:nvSpPr>
          <p:spPr>
            <a:xfrm>
              <a:off x="6579150" y="1402717"/>
              <a:ext cx="152700" cy="1527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9" name="Google Shape;259;p14"/>
            <p:cNvSpPr/>
            <p:nvPr/>
          </p:nvSpPr>
          <p:spPr>
            <a:xfrm>
              <a:off x="6579150" y="1676017"/>
              <a:ext cx="152700" cy="1527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0" name="Google Shape;260;p14"/>
            <p:cNvSpPr/>
            <p:nvPr/>
          </p:nvSpPr>
          <p:spPr>
            <a:xfrm>
              <a:off x="6579150" y="1951842"/>
              <a:ext cx="152700" cy="1527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1" name="Google Shape;261;p14"/>
            <p:cNvSpPr/>
            <p:nvPr/>
          </p:nvSpPr>
          <p:spPr>
            <a:xfrm>
              <a:off x="6579150" y="2225142"/>
              <a:ext cx="152700" cy="1527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2" name="Google Shape;262;p14"/>
          <p:cNvGrpSpPr/>
          <p:nvPr/>
        </p:nvGrpSpPr>
        <p:grpSpPr>
          <a:xfrm>
            <a:off x="522028" y="5643848"/>
            <a:ext cx="6497972" cy="1918836"/>
            <a:chOff x="522028" y="519306"/>
            <a:chExt cx="6497972" cy="1918836"/>
          </a:xfrm>
        </p:grpSpPr>
        <p:grpSp>
          <p:nvGrpSpPr>
            <p:cNvPr id="263" name="Google Shape;263;p14"/>
            <p:cNvGrpSpPr/>
            <p:nvPr/>
          </p:nvGrpSpPr>
          <p:grpSpPr>
            <a:xfrm>
              <a:off x="540000" y="790767"/>
              <a:ext cx="6480000" cy="273300"/>
              <a:chOff x="540000" y="7725420"/>
              <a:chExt cx="6480000" cy="273300"/>
            </a:xfrm>
          </p:grpSpPr>
          <p:sp>
            <p:nvSpPr>
              <p:cNvPr id="264" name="Google Shape;264;p14"/>
              <p:cNvSpPr/>
              <p:nvPr/>
            </p:nvSpPr>
            <p:spPr>
              <a:xfrm>
                <a:off x="540000" y="7725420"/>
                <a:ext cx="6480000" cy="273300"/>
              </a:xfrm>
              <a:prstGeom prst="rect">
                <a:avLst/>
              </a:prstGeom>
              <a:solidFill>
                <a:srgbClr val="E5E7E5"/>
              </a:solidFill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5" name="Google Shape;265;p14"/>
              <p:cNvSpPr txBox="1"/>
              <p:nvPr/>
            </p:nvSpPr>
            <p:spPr>
              <a:xfrm>
                <a:off x="597528" y="7777470"/>
                <a:ext cx="2649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Task</a:t>
                </a:r>
                <a:endParaRPr sz="11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266" name="Google Shape;266;p14"/>
              <p:cNvSpPr txBox="1"/>
              <p:nvPr/>
            </p:nvSpPr>
            <p:spPr>
              <a:xfrm>
                <a:off x="4832850" y="7777477"/>
                <a:ext cx="1392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Details / Notes</a:t>
                </a:r>
                <a:endParaRPr sz="11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267" name="Google Shape;267;p14"/>
              <p:cNvSpPr txBox="1"/>
              <p:nvPr/>
            </p:nvSpPr>
            <p:spPr>
              <a:xfrm>
                <a:off x="6291000" y="7777475"/>
                <a:ext cx="7290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Status</a:t>
                </a:r>
                <a:endParaRPr sz="11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268" name="Google Shape;268;p14"/>
            <p:cNvGrpSpPr/>
            <p:nvPr/>
          </p:nvGrpSpPr>
          <p:grpSpPr>
            <a:xfrm>
              <a:off x="540000" y="795560"/>
              <a:ext cx="6480000" cy="1642582"/>
              <a:chOff x="540000" y="7730213"/>
              <a:chExt cx="6480000" cy="1642582"/>
            </a:xfrm>
          </p:grpSpPr>
          <p:cxnSp>
            <p:nvCxnSpPr>
              <p:cNvPr id="269" name="Google Shape;269;p14"/>
              <p:cNvCxnSpPr/>
              <p:nvPr/>
            </p:nvCxnSpPr>
            <p:spPr>
              <a:xfrm>
                <a:off x="4738550" y="7730213"/>
                <a:ext cx="0" cy="16425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7F6F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70" name="Google Shape;270;p14"/>
              <p:cNvSpPr/>
              <p:nvPr/>
            </p:nvSpPr>
            <p:spPr>
              <a:xfrm>
                <a:off x="540000" y="8001245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1" name="Google Shape;271;p14"/>
              <p:cNvSpPr/>
              <p:nvPr/>
            </p:nvSpPr>
            <p:spPr>
              <a:xfrm>
                <a:off x="540000" y="8277070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2" name="Google Shape;272;p14"/>
              <p:cNvSpPr/>
              <p:nvPr/>
            </p:nvSpPr>
            <p:spPr>
              <a:xfrm>
                <a:off x="540000" y="8550370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3" name="Google Shape;273;p14"/>
              <p:cNvSpPr/>
              <p:nvPr/>
            </p:nvSpPr>
            <p:spPr>
              <a:xfrm>
                <a:off x="540000" y="8826195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4" name="Google Shape;274;p14"/>
              <p:cNvSpPr/>
              <p:nvPr/>
            </p:nvSpPr>
            <p:spPr>
              <a:xfrm>
                <a:off x="540000" y="9099495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275" name="Google Shape;275;p14"/>
              <p:cNvCxnSpPr/>
              <p:nvPr/>
            </p:nvCxnSpPr>
            <p:spPr>
              <a:xfrm>
                <a:off x="6291000" y="7730213"/>
                <a:ext cx="0" cy="16425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7F6F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276" name="Google Shape;276;p14"/>
            <p:cNvSpPr txBox="1"/>
            <p:nvPr/>
          </p:nvSpPr>
          <p:spPr>
            <a:xfrm>
              <a:off x="522028" y="519306"/>
              <a:ext cx="26499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rPr>
                <a:t>CATERING</a:t>
              </a:r>
              <a:endParaRPr b="1" sz="1200">
                <a:solidFill>
                  <a:srgbClr val="1D1D1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grpSp>
          <p:nvGrpSpPr>
            <p:cNvPr id="277" name="Google Shape;277;p14"/>
            <p:cNvGrpSpPr/>
            <p:nvPr/>
          </p:nvGrpSpPr>
          <p:grpSpPr>
            <a:xfrm>
              <a:off x="597523" y="1126292"/>
              <a:ext cx="5628227" cy="153905"/>
              <a:chOff x="597523" y="8060945"/>
              <a:chExt cx="5628227" cy="153905"/>
            </a:xfrm>
          </p:grpSpPr>
          <p:sp>
            <p:nvSpPr>
              <p:cNvPr id="278" name="Google Shape;278;p14"/>
              <p:cNvSpPr txBox="1"/>
              <p:nvPr/>
            </p:nvSpPr>
            <p:spPr>
              <a:xfrm>
                <a:off x="597523" y="8060945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Determine food and beverages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279" name="Google Shape;279;p14"/>
              <p:cNvSpPr txBox="1"/>
              <p:nvPr/>
            </p:nvSpPr>
            <p:spPr>
              <a:xfrm>
                <a:off x="4832850" y="8060950"/>
                <a:ext cx="1392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280" name="Google Shape;280;p14"/>
            <p:cNvGrpSpPr/>
            <p:nvPr/>
          </p:nvGrpSpPr>
          <p:grpSpPr>
            <a:xfrm>
              <a:off x="597523" y="1402117"/>
              <a:ext cx="5628227" cy="153905"/>
              <a:chOff x="597523" y="8336770"/>
              <a:chExt cx="5628227" cy="153905"/>
            </a:xfrm>
          </p:grpSpPr>
          <p:sp>
            <p:nvSpPr>
              <p:cNvPr id="281" name="Google Shape;281;p14"/>
              <p:cNvSpPr txBox="1"/>
              <p:nvPr/>
            </p:nvSpPr>
            <p:spPr>
              <a:xfrm>
                <a:off x="597523" y="8336770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Contact and compare caterers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282" name="Google Shape;282;p14"/>
              <p:cNvSpPr txBox="1"/>
              <p:nvPr/>
            </p:nvSpPr>
            <p:spPr>
              <a:xfrm>
                <a:off x="4832850" y="8336775"/>
                <a:ext cx="1392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283" name="Google Shape;283;p14"/>
            <p:cNvGrpSpPr/>
            <p:nvPr/>
          </p:nvGrpSpPr>
          <p:grpSpPr>
            <a:xfrm>
              <a:off x="597523" y="1675417"/>
              <a:ext cx="5628227" cy="153905"/>
              <a:chOff x="597523" y="8610070"/>
              <a:chExt cx="5628227" cy="153905"/>
            </a:xfrm>
          </p:grpSpPr>
          <p:sp>
            <p:nvSpPr>
              <p:cNvPr id="284" name="Google Shape;284;p14"/>
              <p:cNvSpPr txBox="1"/>
              <p:nvPr/>
            </p:nvSpPr>
            <p:spPr>
              <a:xfrm>
                <a:off x="597523" y="8610070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Select and book caterer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285" name="Google Shape;285;p14"/>
              <p:cNvSpPr txBox="1"/>
              <p:nvPr/>
            </p:nvSpPr>
            <p:spPr>
              <a:xfrm>
                <a:off x="4832850" y="8610075"/>
                <a:ext cx="1392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286" name="Google Shape;286;p14"/>
            <p:cNvGrpSpPr/>
            <p:nvPr/>
          </p:nvGrpSpPr>
          <p:grpSpPr>
            <a:xfrm>
              <a:off x="597523" y="1951242"/>
              <a:ext cx="5628227" cy="153905"/>
              <a:chOff x="597523" y="8885895"/>
              <a:chExt cx="5628227" cy="153905"/>
            </a:xfrm>
          </p:grpSpPr>
          <p:sp>
            <p:nvSpPr>
              <p:cNvPr id="287" name="Google Shape;287;p14"/>
              <p:cNvSpPr txBox="1"/>
              <p:nvPr/>
            </p:nvSpPr>
            <p:spPr>
              <a:xfrm>
                <a:off x="597523" y="8885895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Confirm menu and dietary restrictions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288" name="Google Shape;288;p14"/>
              <p:cNvSpPr txBox="1"/>
              <p:nvPr/>
            </p:nvSpPr>
            <p:spPr>
              <a:xfrm>
                <a:off x="4832850" y="8885900"/>
                <a:ext cx="1392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289" name="Google Shape;289;p14"/>
            <p:cNvGrpSpPr/>
            <p:nvPr/>
          </p:nvGrpSpPr>
          <p:grpSpPr>
            <a:xfrm>
              <a:off x="597523" y="2224542"/>
              <a:ext cx="5628227" cy="153905"/>
              <a:chOff x="597523" y="9159195"/>
              <a:chExt cx="5628227" cy="153905"/>
            </a:xfrm>
          </p:grpSpPr>
          <p:sp>
            <p:nvSpPr>
              <p:cNvPr id="290" name="Google Shape;290;p14"/>
              <p:cNvSpPr txBox="1"/>
              <p:nvPr/>
            </p:nvSpPr>
            <p:spPr>
              <a:xfrm>
                <a:off x="597523" y="9159195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Arrange delivery and setup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291" name="Google Shape;291;p14"/>
              <p:cNvSpPr txBox="1"/>
              <p:nvPr/>
            </p:nvSpPr>
            <p:spPr>
              <a:xfrm>
                <a:off x="4832850" y="9159200"/>
                <a:ext cx="1392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sp>
          <p:nvSpPr>
            <p:cNvPr id="292" name="Google Shape;292;p14"/>
            <p:cNvSpPr/>
            <p:nvPr/>
          </p:nvSpPr>
          <p:spPr>
            <a:xfrm>
              <a:off x="6579150" y="1143498"/>
              <a:ext cx="152700" cy="1527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3" name="Google Shape;293;p14"/>
            <p:cNvSpPr/>
            <p:nvPr/>
          </p:nvSpPr>
          <p:spPr>
            <a:xfrm>
              <a:off x="6579150" y="1402717"/>
              <a:ext cx="152700" cy="1527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4" name="Google Shape;294;p14"/>
            <p:cNvSpPr/>
            <p:nvPr/>
          </p:nvSpPr>
          <p:spPr>
            <a:xfrm>
              <a:off x="6579150" y="1676017"/>
              <a:ext cx="152700" cy="1527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5" name="Google Shape;295;p14"/>
            <p:cNvSpPr/>
            <p:nvPr/>
          </p:nvSpPr>
          <p:spPr>
            <a:xfrm>
              <a:off x="6579150" y="1951842"/>
              <a:ext cx="152700" cy="1527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6" name="Google Shape;296;p14"/>
            <p:cNvSpPr/>
            <p:nvPr/>
          </p:nvSpPr>
          <p:spPr>
            <a:xfrm>
              <a:off x="6579150" y="2225142"/>
              <a:ext cx="152700" cy="1527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97" name="Google Shape;297;p14"/>
          <p:cNvGrpSpPr/>
          <p:nvPr/>
        </p:nvGrpSpPr>
        <p:grpSpPr>
          <a:xfrm>
            <a:off x="522023" y="7928800"/>
            <a:ext cx="6497977" cy="1918835"/>
            <a:chOff x="522023" y="519308"/>
            <a:chExt cx="6497977" cy="1918835"/>
          </a:xfrm>
        </p:grpSpPr>
        <p:grpSp>
          <p:nvGrpSpPr>
            <p:cNvPr id="298" name="Google Shape;298;p14"/>
            <p:cNvGrpSpPr/>
            <p:nvPr/>
          </p:nvGrpSpPr>
          <p:grpSpPr>
            <a:xfrm>
              <a:off x="540000" y="790767"/>
              <a:ext cx="6480000" cy="273300"/>
              <a:chOff x="540000" y="7725420"/>
              <a:chExt cx="6480000" cy="273300"/>
            </a:xfrm>
          </p:grpSpPr>
          <p:sp>
            <p:nvSpPr>
              <p:cNvPr id="299" name="Google Shape;299;p14"/>
              <p:cNvSpPr/>
              <p:nvPr/>
            </p:nvSpPr>
            <p:spPr>
              <a:xfrm>
                <a:off x="540000" y="7725420"/>
                <a:ext cx="6480000" cy="273300"/>
              </a:xfrm>
              <a:prstGeom prst="rect">
                <a:avLst/>
              </a:prstGeom>
              <a:solidFill>
                <a:srgbClr val="E5E7E5"/>
              </a:solidFill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0" name="Google Shape;300;p14"/>
              <p:cNvSpPr txBox="1"/>
              <p:nvPr/>
            </p:nvSpPr>
            <p:spPr>
              <a:xfrm>
                <a:off x="597528" y="7777470"/>
                <a:ext cx="2649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Task</a:t>
                </a:r>
                <a:endParaRPr sz="11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301" name="Google Shape;301;p14"/>
              <p:cNvSpPr txBox="1"/>
              <p:nvPr/>
            </p:nvSpPr>
            <p:spPr>
              <a:xfrm>
                <a:off x="4832850" y="7777477"/>
                <a:ext cx="1392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Details / Notes</a:t>
                </a:r>
                <a:endParaRPr sz="11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302" name="Google Shape;302;p14"/>
              <p:cNvSpPr txBox="1"/>
              <p:nvPr/>
            </p:nvSpPr>
            <p:spPr>
              <a:xfrm>
                <a:off x="6291000" y="7777475"/>
                <a:ext cx="7290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Status</a:t>
                </a:r>
                <a:endParaRPr sz="11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303" name="Google Shape;303;p14"/>
            <p:cNvGrpSpPr/>
            <p:nvPr/>
          </p:nvGrpSpPr>
          <p:grpSpPr>
            <a:xfrm>
              <a:off x="540000" y="795560"/>
              <a:ext cx="6480000" cy="1642582"/>
              <a:chOff x="540000" y="7730213"/>
              <a:chExt cx="6480000" cy="1642582"/>
            </a:xfrm>
          </p:grpSpPr>
          <p:cxnSp>
            <p:nvCxnSpPr>
              <p:cNvPr id="304" name="Google Shape;304;p14"/>
              <p:cNvCxnSpPr/>
              <p:nvPr/>
            </p:nvCxnSpPr>
            <p:spPr>
              <a:xfrm>
                <a:off x="4738550" y="7730213"/>
                <a:ext cx="0" cy="16425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7F6F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305" name="Google Shape;305;p14"/>
              <p:cNvSpPr/>
              <p:nvPr/>
            </p:nvSpPr>
            <p:spPr>
              <a:xfrm>
                <a:off x="540000" y="8001245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6" name="Google Shape;306;p14"/>
              <p:cNvSpPr/>
              <p:nvPr/>
            </p:nvSpPr>
            <p:spPr>
              <a:xfrm>
                <a:off x="540000" y="8277070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7" name="Google Shape;307;p14"/>
              <p:cNvSpPr/>
              <p:nvPr/>
            </p:nvSpPr>
            <p:spPr>
              <a:xfrm>
                <a:off x="540000" y="8550370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8" name="Google Shape;308;p14"/>
              <p:cNvSpPr/>
              <p:nvPr/>
            </p:nvSpPr>
            <p:spPr>
              <a:xfrm>
                <a:off x="540000" y="8826195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9" name="Google Shape;309;p14"/>
              <p:cNvSpPr/>
              <p:nvPr/>
            </p:nvSpPr>
            <p:spPr>
              <a:xfrm>
                <a:off x="540000" y="9099495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310" name="Google Shape;310;p14"/>
              <p:cNvCxnSpPr/>
              <p:nvPr/>
            </p:nvCxnSpPr>
            <p:spPr>
              <a:xfrm>
                <a:off x="6291000" y="7730213"/>
                <a:ext cx="0" cy="16425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7F6F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311" name="Google Shape;311;p14"/>
            <p:cNvSpPr txBox="1"/>
            <p:nvPr/>
          </p:nvSpPr>
          <p:spPr>
            <a:xfrm>
              <a:off x="522023" y="519308"/>
              <a:ext cx="42165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rPr>
                <a:t>ENTERTAINMENT AND ACTIVITIES</a:t>
              </a:r>
              <a:endParaRPr b="1" sz="1200">
                <a:solidFill>
                  <a:srgbClr val="1D1D1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grpSp>
          <p:nvGrpSpPr>
            <p:cNvPr id="312" name="Google Shape;312;p14"/>
            <p:cNvGrpSpPr/>
            <p:nvPr/>
          </p:nvGrpSpPr>
          <p:grpSpPr>
            <a:xfrm>
              <a:off x="597523" y="1126292"/>
              <a:ext cx="5628227" cy="153905"/>
              <a:chOff x="597523" y="8060945"/>
              <a:chExt cx="5628227" cy="153905"/>
            </a:xfrm>
          </p:grpSpPr>
          <p:sp>
            <p:nvSpPr>
              <p:cNvPr id="313" name="Google Shape;313;p14"/>
              <p:cNvSpPr txBox="1"/>
              <p:nvPr/>
            </p:nvSpPr>
            <p:spPr>
              <a:xfrm>
                <a:off x="597523" y="8060945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Plan entertainment/activities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314" name="Google Shape;314;p14"/>
              <p:cNvSpPr txBox="1"/>
              <p:nvPr/>
            </p:nvSpPr>
            <p:spPr>
              <a:xfrm>
                <a:off x="4832850" y="8060950"/>
                <a:ext cx="1392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315" name="Google Shape;315;p14"/>
            <p:cNvGrpSpPr/>
            <p:nvPr/>
          </p:nvGrpSpPr>
          <p:grpSpPr>
            <a:xfrm>
              <a:off x="597523" y="1402117"/>
              <a:ext cx="5628227" cy="153905"/>
              <a:chOff x="597523" y="8336770"/>
              <a:chExt cx="5628227" cy="153905"/>
            </a:xfrm>
          </p:grpSpPr>
          <p:sp>
            <p:nvSpPr>
              <p:cNvPr id="316" name="Google Shape;316;p14"/>
              <p:cNvSpPr txBox="1"/>
              <p:nvPr/>
            </p:nvSpPr>
            <p:spPr>
              <a:xfrm>
                <a:off x="597523" y="8336770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Contact and book performers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317" name="Google Shape;317;p14"/>
              <p:cNvSpPr txBox="1"/>
              <p:nvPr/>
            </p:nvSpPr>
            <p:spPr>
              <a:xfrm>
                <a:off x="4832850" y="8336775"/>
                <a:ext cx="1392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318" name="Google Shape;318;p14"/>
            <p:cNvGrpSpPr/>
            <p:nvPr/>
          </p:nvGrpSpPr>
          <p:grpSpPr>
            <a:xfrm>
              <a:off x="597523" y="1675417"/>
              <a:ext cx="5628227" cy="153905"/>
              <a:chOff x="597523" y="8610070"/>
              <a:chExt cx="5628227" cy="153905"/>
            </a:xfrm>
          </p:grpSpPr>
          <p:sp>
            <p:nvSpPr>
              <p:cNvPr id="319" name="Google Shape;319;p14"/>
              <p:cNvSpPr txBox="1"/>
              <p:nvPr/>
            </p:nvSpPr>
            <p:spPr>
              <a:xfrm>
                <a:off x="597523" y="8610070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Arrange necessary equipment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320" name="Google Shape;320;p14"/>
              <p:cNvSpPr txBox="1"/>
              <p:nvPr/>
            </p:nvSpPr>
            <p:spPr>
              <a:xfrm>
                <a:off x="4832850" y="8610075"/>
                <a:ext cx="1392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321" name="Google Shape;321;p14"/>
            <p:cNvGrpSpPr/>
            <p:nvPr/>
          </p:nvGrpSpPr>
          <p:grpSpPr>
            <a:xfrm>
              <a:off x="597523" y="1951242"/>
              <a:ext cx="5628227" cy="153905"/>
              <a:chOff x="597523" y="8885895"/>
              <a:chExt cx="5628227" cy="153905"/>
            </a:xfrm>
          </p:grpSpPr>
          <p:sp>
            <p:nvSpPr>
              <p:cNvPr id="322" name="Google Shape;322;p14"/>
              <p:cNvSpPr txBox="1"/>
              <p:nvPr/>
            </p:nvSpPr>
            <p:spPr>
              <a:xfrm>
                <a:off x="597523" y="8885895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Confirm menu and dietary restrictions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323" name="Google Shape;323;p14"/>
              <p:cNvSpPr txBox="1"/>
              <p:nvPr/>
            </p:nvSpPr>
            <p:spPr>
              <a:xfrm>
                <a:off x="4832850" y="8885900"/>
                <a:ext cx="1392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324" name="Google Shape;324;p14"/>
            <p:cNvGrpSpPr/>
            <p:nvPr/>
          </p:nvGrpSpPr>
          <p:grpSpPr>
            <a:xfrm>
              <a:off x="597523" y="2224542"/>
              <a:ext cx="5628227" cy="153905"/>
              <a:chOff x="597523" y="9159195"/>
              <a:chExt cx="5628227" cy="153905"/>
            </a:xfrm>
          </p:grpSpPr>
          <p:sp>
            <p:nvSpPr>
              <p:cNvPr id="325" name="Google Shape;325;p14"/>
              <p:cNvSpPr txBox="1"/>
              <p:nvPr/>
            </p:nvSpPr>
            <p:spPr>
              <a:xfrm>
                <a:off x="597523" y="9159195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Confirm schedule and logistics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326" name="Google Shape;326;p14"/>
              <p:cNvSpPr txBox="1"/>
              <p:nvPr/>
            </p:nvSpPr>
            <p:spPr>
              <a:xfrm>
                <a:off x="4832850" y="9159200"/>
                <a:ext cx="1392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sp>
          <p:nvSpPr>
            <p:cNvPr id="327" name="Google Shape;327;p14"/>
            <p:cNvSpPr/>
            <p:nvPr/>
          </p:nvSpPr>
          <p:spPr>
            <a:xfrm>
              <a:off x="6579150" y="1143498"/>
              <a:ext cx="152700" cy="1527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8" name="Google Shape;328;p14"/>
            <p:cNvSpPr/>
            <p:nvPr/>
          </p:nvSpPr>
          <p:spPr>
            <a:xfrm>
              <a:off x="6579150" y="1402717"/>
              <a:ext cx="152700" cy="1527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9" name="Google Shape;329;p14"/>
            <p:cNvSpPr/>
            <p:nvPr/>
          </p:nvSpPr>
          <p:spPr>
            <a:xfrm>
              <a:off x="6579150" y="1676017"/>
              <a:ext cx="152700" cy="1527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0" name="Google Shape;330;p14"/>
            <p:cNvSpPr/>
            <p:nvPr/>
          </p:nvSpPr>
          <p:spPr>
            <a:xfrm>
              <a:off x="6579150" y="1951842"/>
              <a:ext cx="152700" cy="1527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1" name="Google Shape;331;p14"/>
            <p:cNvSpPr/>
            <p:nvPr/>
          </p:nvSpPr>
          <p:spPr>
            <a:xfrm>
              <a:off x="6579150" y="2225142"/>
              <a:ext cx="152700" cy="1527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6" name="Google Shape;336;p15"/>
          <p:cNvGrpSpPr/>
          <p:nvPr/>
        </p:nvGrpSpPr>
        <p:grpSpPr>
          <a:xfrm>
            <a:off x="522028" y="519306"/>
            <a:ext cx="6497972" cy="1645536"/>
            <a:chOff x="522028" y="519306"/>
            <a:chExt cx="6497972" cy="1645536"/>
          </a:xfrm>
        </p:grpSpPr>
        <p:grpSp>
          <p:nvGrpSpPr>
            <p:cNvPr id="337" name="Google Shape;337;p15"/>
            <p:cNvGrpSpPr/>
            <p:nvPr/>
          </p:nvGrpSpPr>
          <p:grpSpPr>
            <a:xfrm>
              <a:off x="540000" y="790767"/>
              <a:ext cx="6480000" cy="273300"/>
              <a:chOff x="540000" y="7725420"/>
              <a:chExt cx="6480000" cy="273300"/>
            </a:xfrm>
          </p:grpSpPr>
          <p:sp>
            <p:nvSpPr>
              <p:cNvPr id="338" name="Google Shape;338;p15"/>
              <p:cNvSpPr/>
              <p:nvPr/>
            </p:nvSpPr>
            <p:spPr>
              <a:xfrm>
                <a:off x="540000" y="7725420"/>
                <a:ext cx="6480000" cy="273300"/>
              </a:xfrm>
              <a:prstGeom prst="rect">
                <a:avLst/>
              </a:prstGeom>
              <a:solidFill>
                <a:srgbClr val="E5E7E5"/>
              </a:solidFill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9" name="Google Shape;339;p15"/>
              <p:cNvSpPr txBox="1"/>
              <p:nvPr/>
            </p:nvSpPr>
            <p:spPr>
              <a:xfrm>
                <a:off x="597528" y="7777470"/>
                <a:ext cx="2649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Task</a:t>
                </a:r>
                <a:endParaRPr sz="11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340" name="Google Shape;340;p15"/>
              <p:cNvSpPr txBox="1"/>
              <p:nvPr/>
            </p:nvSpPr>
            <p:spPr>
              <a:xfrm>
                <a:off x="4832850" y="7777477"/>
                <a:ext cx="1392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Details / Notes</a:t>
                </a:r>
                <a:endParaRPr sz="11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341" name="Google Shape;341;p15"/>
              <p:cNvSpPr txBox="1"/>
              <p:nvPr/>
            </p:nvSpPr>
            <p:spPr>
              <a:xfrm>
                <a:off x="6291000" y="7777475"/>
                <a:ext cx="7290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Status</a:t>
                </a:r>
                <a:endParaRPr sz="11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342" name="Google Shape;342;p15"/>
            <p:cNvGrpSpPr/>
            <p:nvPr/>
          </p:nvGrpSpPr>
          <p:grpSpPr>
            <a:xfrm>
              <a:off x="540000" y="795572"/>
              <a:ext cx="6480000" cy="1369270"/>
              <a:chOff x="540000" y="7730225"/>
              <a:chExt cx="6480000" cy="1369270"/>
            </a:xfrm>
          </p:grpSpPr>
          <p:cxnSp>
            <p:nvCxnSpPr>
              <p:cNvPr id="343" name="Google Shape;343;p15"/>
              <p:cNvCxnSpPr/>
              <p:nvPr/>
            </p:nvCxnSpPr>
            <p:spPr>
              <a:xfrm>
                <a:off x="4738550" y="7730225"/>
                <a:ext cx="0" cy="13692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7F6F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344" name="Google Shape;344;p15"/>
              <p:cNvSpPr/>
              <p:nvPr/>
            </p:nvSpPr>
            <p:spPr>
              <a:xfrm>
                <a:off x="540000" y="8001245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5" name="Google Shape;345;p15"/>
              <p:cNvSpPr/>
              <p:nvPr/>
            </p:nvSpPr>
            <p:spPr>
              <a:xfrm>
                <a:off x="540000" y="8277070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6" name="Google Shape;346;p15"/>
              <p:cNvSpPr/>
              <p:nvPr/>
            </p:nvSpPr>
            <p:spPr>
              <a:xfrm>
                <a:off x="540000" y="8550370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7" name="Google Shape;347;p15"/>
              <p:cNvSpPr/>
              <p:nvPr/>
            </p:nvSpPr>
            <p:spPr>
              <a:xfrm>
                <a:off x="540000" y="8826195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348" name="Google Shape;348;p15"/>
              <p:cNvCxnSpPr/>
              <p:nvPr/>
            </p:nvCxnSpPr>
            <p:spPr>
              <a:xfrm>
                <a:off x="6291000" y="7730225"/>
                <a:ext cx="0" cy="13692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7F6F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349" name="Google Shape;349;p15"/>
            <p:cNvSpPr txBox="1"/>
            <p:nvPr/>
          </p:nvSpPr>
          <p:spPr>
            <a:xfrm>
              <a:off x="522028" y="519306"/>
              <a:ext cx="26499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rPr>
                <a:t>INVITATIONS</a:t>
              </a:r>
              <a:endParaRPr b="1" sz="1200">
                <a:solidFill>
                  <a:srgbClr val="1D1D1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grpSp>
          <p:nvGrpSpPr>
            <p:cNvPr id="350" name="Google Shape;350;p15"/>
            <p:cNvGrpSpPr/>
            <p:nvPr/>
          </p:nvGrpSpPr>
          <p:grpSpPr>
            <a:xfrm>
              <a:off x="597523" y="1126292"/>
              <a:ext cx="5628227" cy="153905"/>
              <a:chOff x="597523" y="8060945"/>
              <a:chExt cx="5628227" cy="153905"/>
            </a:xfrm>
          </p:grpSpPr>
          <p:sp>
            <p:nvSpPr>
              <p:cNvPr id="351" name="Google Shape;351;p15"/>
              <p:cNvSpPr txBox="1"/>
              <p:nvPr/>
            </p:nvSpPr>
            <p:spPr>
              <a:xfrm>
                <a:off x="597523" y="8060945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Design invitations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352" name="Google Shape;352;p15"/>
              <p:cNvSpPr txBox="1"/>
              <p:nvPr/>
            </p:nvSpPr>
            <p:spPr>
              <a:xfrm>
                <a:off x="4832850" y="8060950"/>
                <a:ext cx="1392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353" name="Google Shape;353;p15"/>
            <p:cNvGrpSpPr/>
            <p:nvPr/>
          </p:nvGrpSpPr>
          <p:grpSpPr>
            <a:xfrm>
              <a:off x="597523" y="1402117"/>
              <a:ext cx="5628227" cy="153905"/>
              <a:chOff x="597523" y="8336770"/>
              <a:chExt cx="5628227" cy="153905"/>
            </a:xfrm>
          </p:grpSpPr>
          <p:sp>
            <p:nvSpPr>
              <p:cNvPr id="354" name="Google Shape;354;p15"/>
              <p:cNvSpPr txBox="1"/>
              <p:nvPr/>
            </p:nvSpPr>
            <p:spPr>
              <a:xfrm>
                <a:off x="597523" y="8336770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Decide distribution method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355" name="Google Shape;355;p15"/>
              <p:cNvSpPr txBox="1"/>
              <p:nvPr/>
            </p:nvSpPr>
            <p:spPr>
              <a:xfrm>
                <a:off x="4832850" y="8336775"/>
                <a:ext cx="1392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356" name="Google Shape;356;p15"/>
            <p:cNvGrpSpPr/>
            <p:nvPr/>
          </p:nvGrpSpPr>
          <p:grpSpPr>
            <a:xfrm>
              <a:off x="597523" y="1675417"/>
              <a:ext cx="5628227" cy="153905"/>
              <a:chOff x="597523" y="8610070"/>
              <a:chExt cx="5628227" cy="153905"/>
            </a:xfrm>
          </p:grpSpPr>
          <p:sp>
            <p:nvSpPr>
              <p:cNvPr id="357" name="Google Shape;357;p15"/>
              <p:cNvSpPr txBox="1"/>
              <p:nvPr/>
            </p:nvSpPr>
            <p:spPr>
              <a:xfrm>
                <a:off x="597523" y="8610070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Send out invitations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358" name="Google Shape;358;p15"/>
              <p:cNvSpPr txBox="1"/>
              <p:nvPr/>
            </p:nvSpPr>
            <p:spPr>
              <a:xfrm>
                <a:off x="4832850" y="8610075"/>
                <a:ext cx="1392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359" name="Google Shape;359;p15"/>
            <p:cNvGrpSpPr/>
            <p:nvPr/>
          </p:nvGrpSpPr>
          <p:grpSpPr>
            <a:xfrm>
              <a:off x="597523" y="1951242"/>
              <a:ext cx="5628227" cy="153905"/>
              <a:chOff x="597523" y="8885895"/>
              <a:chExt cx="5628227" cy="153905"/>
            </a:xfrm>
          </p:grpSpPr>
          <p:sp>
            <p:nvSpPr>
              <p:cNvPr id="360" name="Google Shape;360;p15"/>
              <p:cNvSpPr txBox="1"/>
              <p:nvPr/>
            </p:nvSpPr>
            <p:spPr>
              <a:xfrm>
                <a:off x="597523" y="8885895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Monitor RSVPs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361" name="Google Shape;361;p15"/>
              <p:cNvSpPr txBox="1"/>
              <p:nvPr/>
            </p:nvSpPr>
            <p:spPr>
              <a:xfrm>
                <a:off x="4832850" y="8885900"/>
                <a:ext cx="1392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sp>
          <p:nvSpPr>
            <p:cNvPr id="362" name="Google Shape;362;p15"/>
            <p:cNvSpPr/>
            <p:nvPr/>
          </p:nvSpPr>
          <p:spPr>
            <a:xfrm>
              <a:off x="6579150" y="1143498"/>
              <a:ext cx="152700" cy="1527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3" name="Google Shape;363;p15"/>
            <p:cNvSpPr/>
            <p:nvPr/>
          </p:nvSpPr>
          <p:spPr>
            <a:xfrm>
              <a:off x="6579150" y="1402717"/>
              <a:ext cx="152700" cy="1527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4" name="Google Shape;364;p15"/>
            <p:cNvSpPr/>
            <p:nvPr/>
          </p:nvSpPr>
          <p:spPr>
            <a:xfrm>
              <a:off x="6579150" y="1676017"/>
              <a:ext cx="152700" cy="1527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5" name="Google Shape;365;p15"/>
            <p:cNvSpPr/>
            <p:nvPr/>
          </p:nvSpPr>
          <p:spPr>
            <a:xfrm>
              <a:off x="6579150" y="1951842"/>
              <a:ext cx="152700" cy="1527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6" name="Google Shape;366;p15"/>
          <p:cNvSpPr txBox="1"/>
          <p:nvPr/>
        </p:nvSpPr>
        <p:spPr>
          <a:xfrm>
            <a:off x="2455050" y="10288880"/>
            <a:ext cx="26499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474746"/>
                </a:solidFill>
                <a:latin typeface="Spartan"/>
                <a:ea typeface="Spartan"/>
                <a:cs typeface="Spartan"/>
                <a:sym typeface="Spartan"/>
              </a:rPr>
              <a:t>- Page 3 -</a:t>
            </a:r>
            <a:endParaRPr sz="800">
              <a:solidFill>
                <a:srgbClr val="474746"/>
              </a:solidFill>
              <a:latin typeface="Spartan"/>
              <a:ea typeface="Spartan"/>
              <a:cs typeface="Spartan"/>
              <a:sym typeface="Spartan"/>
            </a:endParaRPr>
          </a:p>
        </p:txBody>
      </p:sp>
      <p:grpSp>
        <p:nvGrpSpPr>
          <p:cNvPr id="367" name="Google Shape;367;p15"/>
          <p:cNvGrpSpPr/>
          <p:nvPr/>
        </p:nvGrpSpPr>
        <p:grpSpPr>
          <a:xfrm>
            <a:off x="522023" y="4296600"/>
            <a:ext cx="6497977" cy="1646050"/>
            <a:chOff x="522023" y="519308"/>
            <a:chExt cx="6497977" cy="1646050"/>
          </a:xfrm>
        </p:grpSpPr>
        <p:grpSp>
          <p:nvGrpSpPr>
            <p:cNvPr id="368" name="Google Shape;368;p15"/>
            <p:cNvGrpSpPr/>
            <p:nvPr/>
          </p:nvGrpSpPr>
          <p:grpSpPr>
            <a:xfrm>
              <a:off x="540000" y="790767"/>
              <a:ext cx="6480000" cy="273300"/>
              <a:chOff x="540000" y="7725420"/>
              <a:chExt cx="6480000" cy="273300"/>
            </a:xfrm>
          </p:grpSpPr>
          <p:sp>
            <p:nvSpPr>
              <p:cNvPr id="369" name="Google Shape;369;p15"/>
              <p:cNvSpPr/>
              <p:nvPr/>
            </p:nvSpPr>
            <p:spPr>
              <a:xfrm>
                <a:off x="540000" y="7725420"/>
                <a:ext cx="6480000" cy="273300"/>
              </a:xfrm>
              <a:prstGeom prst="rect">
                <a:avLst/>
              </a:prstGeom>
              <a:solidFill>
                <a:srgbClr val="E5E7E5"/>
              </a:solidFill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0" name="Google Shape;370;p15"/>
              <p:cNvSpPr txBox="1"/>
              <p:nvPr/>
            </p:nvSpPr>
            <p:spPr>
              <a:xfrm>
                <a:off x="597528" y="7777470"/>
                <a:ext cx="2649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Task</a:t>
                </a:r>
                <a:endParaRPr sz="11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371" name="Google Shape;371;p15"/>
              <p:cNvSpPr txBox="1"/>
              <p:nvPr/>
            </p:nvSpPr>
            <p:spPr>
              <a:xfrm>
                <a:off x="4832850" y="7777477"/>
                <a:ext cx="1392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Details / Notes</a:t>
                </a:r>
                <a:endParaRPr sz="11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372" name="Google Shape;372;p15"/>
              <p:cNvSpPr txBox="1"/>
              <p:nvPr/>
            </p:nvSpPr>
            <p:spPr>
              <a:xfrm>
                <a:off x="6291000" y="7777475"/>
                <a:ext cx="7290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Status</a:t>
                </a:r>
                <a:endParaRPr sz="11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373" name="Google Shape;373;p15"/>
            <p:cNvGrpSpPr/>
            <p:nvPr/>
          </p:nvGrpSpPr>
          <p:grpSpPr>
            <a:xfrm>
              <a:off x="540000" y="795558"/>
              <a:ext cx="6480000" cy="1369800"/>
              <a:chOff x="540000" y="7730211"/>
              <a:chExt cx="6480000" cy="1369800"/>
            </a:xfrm>
          </p:grpSpPr>
          <p:cxnSp>
            <p:nvCxnSpPr>
              <p:cNvPr id="374" name="Google Shape;374;p15"/>
              <p:cNvCxnSpPr/>
              <p:nvPr/>
            </p:nvCxnSpPr>
            <p:spPr>
              <a:xfrm>
                <a:off x="4738550" y="7730211"/>
                <a:ext cx="0" cy="13698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7F6F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375" name="Google Shape;375;p15"/>
              <p:cNvSpPr/>
              <p:nvPr/>
            </p:nvSpPr>
            <p:spPr>
              <a:xfrm>
                <a:off x="540000" y="8001245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6" name="Google Shape;376;p15"/>
              <p:cNvSpPr/>
              <p:nvPr/>
            </p:nvSpPr>
            <p:spPr>
              <a:xfrm>
                <a:off x="540000" y="8277070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7" name="Google Shape;377;p15"/>
              <p:cNvSpPr/>
              <p:nvPr/>
            </p:nvSpPr>
            <p:spPr>
              <a:xfrm>
                <a:off x="540000" y="8550370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8" name="Google Shape;378;p15"/>
              <p:cNvSpPr/>
              <p:nvPr/>
            </p:nvSpPr>
            <p:spPr>
              <a:xfrm>
                <a:off x="540000" y="8826195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379" name="Google Shape;379;p15"/>
              <p:cNvCxnSpPr/>
              <p:nvPr/>
            </p:nvCxnSpPr>
            <p:spPr>
              <a:xfrm>
                <a:off x="6291000" y="7730211"/>
                <a:ext cx="0" cy="13698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7F6F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380" name="Google Shape;380;p15"/>
            <p:cNvSpPr txBox="1"/>
            <p:nvPr/>
          </p:nvSpPr>
          <p:spPr>
            <a:xfrm>
              <a:off x="522023" y="519308"/>
              <a:ext cx="42165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rPr>
                <a:t>PERMITS AND INSURANCE</a:t>
              </a:r>
              <a:endParaRPr b="1" sz="1200">
                <a:solidFill>
                  <a:srgbClr val="1D1D1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grpSp>
          <p:nvGrpSpPr>
            <p:cNvPr id="381" name="Google Shape;381;p15"/>
            <p:cNvGrpSpPr/>
            <p:nvPr/>
          </p:nvGrpSpPr>
          <p:grpSpPr>
            <a:xfrm>
              <a:off x="597523" y="1126292"/>
              <a:ext cx="5628227" cy="153905"/>
              <a:chOff x="597523" y="8060945"/>
              <a:chExt cx="5628227" cy="153905"/>
            </a:xfrm>
          </p:grpSpPr>
          <p:sp>
            <p:nvSpPr>
              <p:cNvPr id="382" name="Google Shape;382;p15"/>
              <p:cNvSpPr txBox="1"/>
              <p:nvPr/>
            </p:nvSpPr>
            <p:spPr>
              <a:xfrm>
                <a:off x="597523" y="8060945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Check required permits/licenses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383" name="Google Shape;383;p15"/>
              <p:cNvSpPr txBox="1"/>
              <p:nvPr/>
            </p:nvSpPr>
            <p:spPr>
              <a:xfrm>
                <a:off x="4832850" y="8060950"/>
                <a:ext cx="1392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384" name="Google Shape;384;p15"/>
            <p:cNvGrpSpPr/>
            <p:nvPr/>
          </p:nvGrpSpPr>
          <p:grpSpPr>
            <a:xfrm>
              <a:off x="597523" y="1402117"/>
              <a:ext cx="5628227" cy="153905"/>
              <a:chOff x="597523" y="8336770"/>
              <a:chExt cx="5628227" cy="153905"/>
            </a:xfrm>
          </p:grpSpPr>
          <p:sp>
            <p:nvSpPr>
              <p:cNvPr id="385" name="Google Shape;385;p15"/>
              <p:cNvSpPr txBox="1"/>
              <p:nvPr/>
            </p:nvSpPr>
            <p:spPr>
              <a:xfrm>
                <a:off x="597523" y="8336770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Apply for necessary permits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386" name="Google Shape;386;p15"/>
              <p:cNvSpPr txBox="1"/>
              <p:nvPr/>
            </p:nvSpPr>
            <p:spPr>
              <a:xfrm>
                <a:off x="4832850" y="8336775"/>
                <a:ext cx="1392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387" name="Google Shape;387;p15"/>
            <p:cNvGrpSpPr/>
            <p:nvPr/>
          </p:nvGrpSpPr>
          <p:grpSpPr>
            <a:xfrm>
              <a:off x="597523" y="1675417"/>
              <a:ext cx="5628227" cy="153905"/>
              <a:chOff x="597523" y="8610070"/>
              <a:chExt cx="5628227" cy="153905"/>
            </a:xfrm>
          </p:grpSpPr>
          <p:sp>
            <p:nvSpPr>
              <p:cNvPr id="388" name="Google Shape;388;p15"/>
              <p:cNvSpPr txBox="1"/>
              <p:nvPr/>
            </p:nvSpPr>
            <p:spPr>
              <a:xfrm>
                <a:off x="597523" y="8610070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Obtain event insurance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389" name="Google Shape;389;p15"/>
              <p:cNvSpPr txBox="1"/>
              <p:nvPr/>
            </p:nvSpPr>
            <p:spPr>
              <a:xfrm>
                <a:off x="4832850" y="8610075"/>
                <a:ext cx="1392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390" name="Google Shape;390;p15"/>
            <p:cNvGrpSpPr/>
            <p:nvPr/>
          </p:nvGrpSpPr>
          <p:grpSpPr>
            <a:xfrm>
              <a:off x="597523" y="1951242"/>
              <a:ext cx="5628227" cy="153905"/>
              <a:chOff x="597523" y="8885895"/>
              <a:chExt cx="5628227" cy="153905"/>
            </a:xfrm>
          </p:grpSpPr>
          <p:sp>
            <p:nvSpPr>
              <p:cNvPr id="391" name="Google Shape;391;p15"/>
              <p:cNvSpPr txBox="1"/>
              <p:nvPr/>
            </p:nvSpPr>
            <p:spPr>
              <a:xfrm>
                <a:off x="597523" y="8885895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392" name="Google Shape;392;p15"/>
              <p:cNvSpPr txBox="1"/>
              <p:nvPr/>
            </p:nvSpPr>
            <p:spPr>
              <a:xfrm>
                <a:off x="4832850" y="8885900"/>
                <a:ext cx="1392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sp>
          <p:nvSpPr>
            <p:cNvPr id="393" name="Google Shape;393;p15"/>
            <p:cNvSpPr/>
            <p:nvPr/>
          </p:nvSpPr>
          <p:spPr>
            <a:xfrm>
              <a:off x="6579150" y="1143498"/>
              <a:ext cx="152700" cy="1527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4" name="Google Shape;394;p15"/>
            <p:cNvSpPr/>
            <p:nvPr/>
          </p:nvSpPr>
          <p:spPr>
            <a:xfrm>
              <a:off x="6579150" y="1402717"/>
              <a:ext cx="152700" cy="1527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5" name="Google Shape;395;p15"/>
            <p:cNvSpPr/>
            <p:nvPr/>
          </p:nvSpPr>
          <p:spPr>
            <a:xfrm>
              <a:off x="6579150" y="1676017"/>
              <a:ext cx="152700" cy="1527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6" name="Google Shape;396;p15"/>
            <p:cNvSpPr/>
            <p:nvPr/>
          </p:nvSpPr>
          <p:spPr>
            <a:xfrm>
              <a:off x="6579150" y="1951842"/>
              <a:ext cx="152700" cy="1527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97" name="Google Shape;397;p15"/>
          <p:cNvGrpSpPr/>
          <p:nvPr/>
        </p:nvGrpSpPr>
        <p:grpSpPr>
          <a:xfrm>
            <a:off x="522023" y="2545850"/>
            <a:ext cx="6497977" cy="1369751"/>
            <a:chOff x="522023" y="519308"/>
            <a:chExt cx="6497977" cy="1369751"/>
          </a:xfrm>
        </p:grpSpPr>
        <p:grpSp>
          <p:nvGrpSpPr>
            <p:cNvPr id="398" name="Google Shape;398;p15"/>
            <p:cNvGrpSpPr/>
            <p:nvPr/>
          </p:nvGrpSpPr>
          <p:grpSpPr>
            <a:xfrm>
              <a:off x="540000" y="790767"/>
              <a:ext cx="6480000" cy="273300"/>
              <a:chOff x="540000" y="7725420"/>
              <a:chExt cx="6480000" cy="273300"/>
            </a:xfrm>
          </p:grpSpPr>
          <p:sp>
            <p:nvSpPr>
              <p:cNvPr id="399" name="Google Shape;399;p15"/>
              <p:cNvSpPr/>
              <p:nvPr/>
            </p:nvSpPr>
            <p:spPr>
              <a:xfrm>
                <a:off x="540000" y="7725420"/>
                <a:ext cx="6480000" cy="273300"/>
              </a:xfrm>
              <a:prstGeom prst="rect">
                <a:avLst/>
              </a:prstGeom>
              <a:solidFill>
                <a:srgbClr val="E5E7E5"/>
              </a:solidFill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0" name="Google Shape;400;p15"/>
              <p:cNvSpPr txBox="1"/>
              <p:nvPr/>
            </p:nvSpPr>
            <p:spPr>
              <a:xfrm>
                <a:off x="597528" y="7777470"/>
                <a:ext cx="2649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Task</a:t>
                </a:r>
                <a:endParaRPr sz="11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401" name="Google Shape;401;p15"/>
              <p:cNvSpPr txBox="1"/>
              <p:nvPr/>
            </p:nvSpPr>
            <p:spPr>
              <a:xfrm>
                <a:off x="4832850" y="7777477"/>
                <a:ext cx="1392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Details / Notes</a:t>
                </a:r>
                <a:endParaRPr sz="11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402" name="Google Shape;402;p15"/>
              <p:cNvSpPr txBox="1"/>
              <p:nvPr/>
            </p:nvSpPr>
            <p:spPr>
              <a:xfrm>
                <a:off x="6291000" y="7777475"/>
                <a:ext cx="7290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Status</a:t>
                </a:r>
                <a:endParaRPr sz="11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403" name="Google Shape;403;p15"/>
            <p:cNvGrpSpPr/>
            <p:nvPr/>
          </p:nvGrpSpPr>
          <p:grpSpPr>
            <a:xfrm>
              <a:off x="540000" y="795559"/>
              <a:ext cx="6480000" cy="1093500"/>
              <a:chOff x="540000" y="7730211"/>
              <a:chExt cx="6480000" cy="1093500"/>
            </a:xfrm>
          </p:grpSpPr>
          <p:cxnSp>
            <p:nvCxnSpPr>
              <p:cNvPr id="404" name="Google Shape;404;p15"/>
              <p:cNvCxnSpPr/>
              <p:nvPr/>
            </p:nvCxnSpPr>
            <p:spPr>
              <a:xfrm>
                <a:off x="4738550" y="7730211"/>
                <a:ext cx="0" cy="10935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7F6F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405" name="Google Shape;405;p15"/>
              <p:cNvSpPr/>
              <p:nvPr/>
            </p:nvSpPr>
            <p:spPr>
              <a:xfrm>
                <a:off x="540000" y="8001245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6" name="Google Shape;406;p15"/>
              <p:cNvSpPr/>
              <p:nvPr/>
            </p:nvSpPr>
            <p:spPr>
              <a:xfrm>
                <a:off x="540000" y="8277070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7" name="Google Shape;407;p15"/>
              <p:cNvSpPr/>
              <p:nvPr/>
            </p:nvSpPr>
            <p:spPr>
              <a:xfrm>
                <a:off x="540000" y="8550370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408" name="Google Shape;408;p15"/>
              <p:cNvCxnSpPr/>
              <p:nvPr/>
            </p:nvCxnSpPr>
            <p:spPr>
              <a:xfrm>
                <a:off x="6291000" y="7730211"/>
                <a:ext cx="0" cy="10935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7F6F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409" name="Google Shape;409;p15"/>
            <p:cNvSpPr txBox="1"/>
            <p:nvPr/>
          </p:nvSpPr>
          <p:spPr>
            <a:xfrm>
              <a:off x="522023" y="519308"/>
              <a:ext cx="42165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rPr>
                <a:t>TRANSPORTATION AND ACCOMMODATION</a:t>
              </a:r>
              <a:endParaRPr b="1" sz="1200">
                <a:solidFill>
                  <a:srgbClr val="1D1D1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grpSp>
          <p:nvGrpSpPr>
            <p:cNvPr id="410" name="Google Shape;410;p15"/>
            <p:cNvGrpSpPr/>
            <p:nvPr/>
          </p:nvGrpSpPr>
          <p:grpSpPr>
            <a:xfrm>
              <a:off x="597523" y="1126292"/>
              <a:ext cx="5628227" cy="153905"/>
              <a:chOff x="597523" y="8060945"/>
              <a:chExt cx="5628227" cy="153905"/>
            </a:xfrm>
          </p:grpSpPr>
          <p:sp>
            <p:nvSpPr>
              <p:cNvPr id="411" name="Google Shape;411;p15"/>
              <p:cNvSpPr txBox="1"/>
              <p:nvPr/>
            </p:nvSpPr>
            <p:spPr>
              <a:xfrm>
                <a:off x="597523" y="8060945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Arrange guest transportation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412" name="Google Shape;412;p15"/>
              <p:cNvSpPr txBox="1"/>
              <p:nvPr/>
            </p:nvSpPr>
            <p:spPr>
              <a:xfrm>
                <a:off x="4832850" y="8060950"/>
                <a:ext cx="1392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413" name="Google Shape;413;p15"/>
            <p:cNvGrpSpPr/>
            <p:nvPr/>
          </p:nvGrpSpPr>
          <p:grpSpPr>
            <a:xfrm>
              <a:off x="597523" y="1402117"/>
              <a:ext cx="5628227" cy="153905"/>
              <a:chOff x="597523" y="8336770"/>
              <a:chExt cx="5628227" cy="153905"/>
            </a:xfrm>
          </p:grpSpPr>
          <p:sp>
            <p:nvSpPr>
              <p:cNvPr id="414" name="Google Shape;414;p15"/>
              <p:cNvSpPr txBox="1"/>
              <p:nvPr/>
            </p:nvSpPr>
            <p:spPr>
              <a:xfrm>
                <a:off x="597523" y="8336770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Coordinate guest accommodation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415" name="Google Shape;415;p15"/>
              <p:cNvSpPr txBox="1"/>
              <p:nvPr/>
            </p:nvSpPr>
            <p:spPr>
              <a:xfrm>
                <a:off x="4832850" y="8336775"/>
                <a:ext cx="1392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sp>
          <p:nvSpPr>
            <p:cNvPr id="416" name="Google Shape;416;p15"/>
            <p:cNvSpPr/>
            <p:nvPr/>
          </p:nvSpPr>
          <p:spPr>
            <a:xfrm>
              <a:off x="6579150" y="1143498"/>
              <a:ext cx="152700" cy="1527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7" name="Google Shape;417;p15"/>
            <p:cNvSpPr/>
            <p:nvPr/>
          </p:nvSpPr>
          <p:spPr>
            <a:xfrm>
              <a:off x="6579150" y="1402717"/>
              <a:ext cx="152700" cy="1527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8" name="Google Shape;418;p15"/>
            <p:cNvSpPr/>
            <p:nvPr/>
          </p:nvSpPr>
          <p:spPr>
            <a:xfrm>
              <a:off x="6579150" y="1676017"/>
              <a:ext cx="152700" cy="1527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419" name="Google Shape;419;p15"/>
            <p:cNvGrpSpPr/>
            <p:nvPr/>
          </p:nvGrpSpPr>
          <p:grpSpPr>
            <a:xfrm>
              <a:off x="597523" y="1675417"/>
              <a:ext cx="5628227" cy="153905"/>
              <a:chOff x="597523" y="8610070"/>
              <a:chExt cx="5628227" cy="153905"/>
            </a:xfrm>
          </p:grpSpPr>
          <p:sp>
            <p:nvSpPr>
              <p:cNvPr id="420" name="Google Shape;420;p15"/>
              <p:cNvSpPr txBox="1"/>
              <p:nvPr/>
            </p:nvSpPr>
            <p:spPr>
              <a:xfrm>
                <a:off x="4832850" y="8610075"/>
                <a:ext cx="1392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421" name="Google Shape;421;p15"/>
              <p:cNvSpPr txBox="1"/>
              <p:nvPr/>
            </p:nvSpPr>
            <p:spPr>
              <a:xfrm>
                <a:off x="597523" y="8610070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</p:grpSp>
      <p:grpSp>
        <p:nvGrpSpPr>
          <p:cNvPr id="422" name="Google Shape;422;p15"/>
          <p:cNvGrpSpPr/>
          <p:nvPr/>
        </p:nvGrpSpPr>
        <p:grpSpPr>
          <a:xfrm>
            <a:off x="522023" y="6323650"/>
            <a:ext cx="6497977" cy="1918835"/>
            <a:chOff x="522023" y="519308"/>
            <a:chExt cx="6497977" cy="1918835"/>
          </a:xfrm>
        </p:grpSpPr>
        <p:grpSp>
          <p:nvGrpSpPr>
            <p:cNvPr id="423" name="Google Shape;423;p15"/>
            <p:cNvGrpSpPr/>
            <p:nvPr/>
          </p:nvGrpSpPr>
          <p:grpSpPr>
            <a:xfrm>
              <a:off x="540000" y="790767"/>
              <a:ext cx="6480000" cy="273300"/>
              <a:chOff x="540000" y="7725420"/>
              <a:chExt cx="6480000" cy="273300"/>
            </a:xfrm>
          </p:grpSpPr>
          <p:sp>
            <p:nvSpPr>
              <p:cNvPr id="424" name="Google Shape;424;p15"/>
              <p:cNvSpPr/>
              <p:nvPr/>
            </p:nvSpPr>
            <p:spPr>
              <a:xfrm>
                <a:off x="540000" y="7725420"/>
                <a:ext cx="6480000" cy="273300"/>
              </a:xfrm>
              <a:prstGeom prst="rect">
                <a:avLst/>
              </a:prstGeom>
              <a:solidFill>
                <a:srgbClr val="E5E7E5"/>
              </a:solidFill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5" name="Google Shape;425;p15"/>
              <p:cNvSpPr txBox="1"/>
              <p:nvPr/>
            </p:nvSpPr>
            <p:spPr>
              <a:xfrm>
                <a:off x="597528" y="7777470"/>
                <a:ext cx="2649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Task</a:t>
                </a:r>
                <a:endParaRPr sz="11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426" name="Google Shape;426;p15"/>
              <p:cNvSpPr txBox="1"/>
              <p:nvPr/>
            </p:nvSpPr>
            <p:spPr>
              <a:xfrm>
                <a:off x="4832850" y="7777477"/>
                <a:ext cx="1392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Details / Notes</a:t>
                </a:r>
                <a:endParaRPr sz="11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427" name="Google Shape;427;p15"/>
              <p:cNvSpPr txBox="1"/>
              <p:nvPr/>
            </p:nvSpPr>
            <p:spPr>
              <a:xfrm>
                <a:off x="6291000" y="7777475"/>
                <a:ext cx="7290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Status</a:t>
                </a:r>
                <a:endParaRPr sz="11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428" name="Google Shape;428;p15"/>
            <p:cNvGrpSpPr/>
            <p:nvPr/>
          </p:nvGrpSpPr>
          <p:grpSpPr>
            <a:xfrm>
              <a:off x="540000" y="795560"/>
              <a:ext cx="6480000" cy="1642582"/>
              <a:chOff x="540000" y="7730213"/>
              <a:chExt cx="6480000" cy="1642582"/>
            </a:xfrm>
          </p:grpSpPr>
          <p:cxnSp>
            <p:nvCxnSpPr>
              <p:cNvPr id="429" name="Google Shape;429;p15"/>
              <p:cNvCxnSpPr/>
              <p:nvPr/>
            </p:nvCxnSpPr>
            <p:spPr>
              <a:xfrm>
                <a:off x="4738550" y="7730213"/>
                <a:ext cx="0" cy="16425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7F6F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430" name="Google Shape;430;p15"/>
              <p:cNvSpPr/>
              <p:nvPr/>
            </p:nvSpPr>
            <p:spPr>
              <a:xfrm>
                <a:off x="540000" y="8001245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1" name="Google Shape;431;p15"/>
              <p:cNvSpPr/>
              <p:nvPr/>
            </p:nvSpPr>
            <p:spPr>
              <a:xfrm>
                <a:off x="540000" y="8277070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2" name="Google Shape;432;p15"/>
              <p:cNvSpPr/>
              <p:nvPr/>
            </p:nvSpPr>
            <p:spPr>
              <a:xfrm>
                <a:off x="540000" y="8550370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3" name="Google Shape;433;p15"/>
              <p:cNvSpPr/>
              <p:nvPr/>
            </p:nvSpPr>
            <p:spPr>
              <a:xfrm>
                <a:off x="540000" y="8826195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4" name="Google Shape;434;p15"/>
              <p:cNvSpPr/>
              <p:nvPr/>
            </p:nvSpPr>
            <p:spPr>
              <a:xfrm>
                <a:off x="540000" y="9099495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435" name="Google Shape;435;p15"/>
              <p:cNvCxnSpPr/>
              <p:nvPr/>
            </p:nvCxnSpPr>
            <p:spPr>
              <a:xfrm>
                <a:off x="6291000" y="7730213"/>
                <a:ext cx="0" cy="16425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7F6F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436" name="Google Shape;436;p15"/>
            <p:cNvSpPr txBox="1"/>
            <p:nvPr/>
          </p:nvSpPr>
          <p:spPr>
            <a:xfrm>
              <a:off x="522023" y="519308"/>
              <a:ext cx="42165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rPr>
                <a:t>EVENT LOGISTICS</a:t>
              </a:r>
              <a:endParaRPr b="1" sz="1200">
                <a:solidFill>
                  <a:srgbClr val="1D1D1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grpSp>
          <p:nvGrpSpPr>
            <p:cNvPr id="437" name="Google Shape;437;p15"/>
            <p:cNvGrpSpPr/>
            <p:nvPr/>
          </p:nvGrpSpPr>
          <p:grpSpPr>
            <a:xfrm>
              <a:off x="597523" y="1126292"/>
              <a:ext cx="5628227" cy="153905"/>
              <a:chOff x="597523" y="8060945"/>
              <a:chExt cx="5628227" cy="153905"/>
            </a:xfrm>
          </p:grpSpPr>
          <p:sp>
            <p:nvSpPr>
              <p:cNvPr id="438" name="Google Shape;438;p15"/>
              <p:cNvSpPr txBox="1"/>
              <p:nvPr/>
            </p:nvSpPr>
            <p:spPr>
              <a:xfrm>
                <a:off x="597523" y="8060945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Plan venue layout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439" name="Google Shape;439;p15"/>
              <p:cNvSpPr txBox="1"/>
              <p:nvPr/>
            </p:nvSpPr>
            <p:spPr>
              <a:xfrm>
                <a:off x="4832850" y="8060950"/>
                <a:ext cx="1392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440" name="Google Shape;440;p15"/>
            <p:cNvGrpSpPr/>
            <p:nvPr/>
          </p:nvGrpSpPr>
          <p:grpSpPr>
            <a:xfrm>
              <a:off x="597523" y="1402117"/>
              <a:ext cx="5628227" cy="153905"/>
              <a:chOff x="597523" y="8336770"/>
              <a:chExt cx="5628227" cy="153905"/>
            </a:xfrm>
          </p:grpSpPr>
          <p:sp>
            <p:nvSpPr>
              <p:cNvPr id="441" name="Google Shape;441;p15"/>
              <p:cNvSpPr txBox="1"/>
              <p:nvPr/>
            </p:nvSpPr>
            <p:spPr>
              <a:xfrm>
                <a:off x="597523" y="8336770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Arrange audiovisual equipment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442" name="Google Shape;442;p15"/>
              <p:cNvSpPr txBox="1"/>
              <p:nvPr/>
            </p:nvSpPr>
            <p:spPr>
              <a:xfrm>
                <a:off x="4832850" y="8336775"/>
                <a:ext cx="1392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443" name="Google Shape;443;p15"/>
            <p:cNvGrpSpPr/>
            <p:nvPr/>
          </p:nvGrpSpPr>
          <p:grpSpPr>
            <a:xfrm>
              <a:off x="597523" y="1675417"/>
              <a:ext cx="5628227" cy="153905"/>
              <a:chOff x="597523" y="8610070"/>
              <a:chExt cx="5628227" cy="153905"/>
            </a:xfrm>
          </p:grpSpPr>
          <p:sp>
            <p:nvSpPr>
              <p:cNvPr id="444" name="Google Shape;444;p15"/>
              <p:cNvSpPr txBox="1"/>
              <p:nvPr/>
            </p:nvSpPr>
            <p:spPr>
              <a:xfrm>
                <a:off x="597523" y="8610070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Organize decorations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445" name="Google Shape;445;p15"/>
              <p:cNvSpPr txBox="1"/>
              <p:nvPr/>
            </p:nvSpPr>
            <p:spPr>
              <a:xfrm>
                <a:off x="4832850" y="8610075"/>
                <a:ext cx="1392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446" name="Google Shape;446;p15"/>
            <p:cNvGrpSpPr/>
            <p:nvPr/>
          </p:nvGrpSpPr>
          <p:grpSpPr>
            <a:xfrm>
              <a:off x="597523" y="1951242"/>
              <a:ext cx="5628227" cy="153905"/>
              <a:chOff x="597523" y="8885895"/>
              <a:chExt cx="5628227" cy="153905"/>
            </a:xfrm>
          </p:grpSpPr>
          <p:sp>
            <p:nvSpPr>
              <p:cNvPr id="447" name="Google Shape;447;p15"/>
              <p:cNvSpPr txBox="1"/>
              <p:nvPr/>
            </p:nvSpPr>
            <p:spPr>
              <a:xfrm>
                <a:off x="597523" y="8885895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Prepare event materials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448" name="Google Shape;448;p15"/>
              <p:cNvSpPr txBox="1"/>
              <p:nvPr/>
            </p:nvSpPr>
            <p:spPr>
              <a:xfrm>
                <a:off x="4832850" y="8885900"/>
                <a:ext cx="1392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sp>
          <p:nvSpPr>
            <p:cNvPr id="449" name="Google Shape;449;p15"/>
            <p:cNvSpPr/>
            <p:nvPr/>
          </p:nvSpPr>
          <p:spPr>
            <a:xfrm>
              <a:off x="6579150" y="1143498"/>
              <a:ext cx="152700" cy="1527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0" name="Google Shape;450;p15"/>
            <p:cNvSpPr/>
            <p:nvPr/>
          </p:nvSpPr>
          <p:spPr>
            <a:xfrm>
              <a:off x="6579150" y="1402717"/>
              <a:ext cx="152700" cy="1527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1" name="Google Shape;451;p15"/>
            <p:cNvSpPr/>
            <p:nvPr/>
          </p:nvSpPr>
          <p:spPr>
            <a:xfrm>
              <a:off x="6579150" y="1676017"/>
              <a:ext cx="152700" cy="1527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2" name="Google Shape;452;p15"/>
            <p:cNvSpPr/>
            <p:nvPr/>
          </p:nvSpPr>
          <p:spPr>
            <a:xfrm>
              <a:off x="6579150" y="1951842"/>
              <a:ext cx="152700" cy="1527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3" name="Google Shape;453;p15"/>
            <p:cNvSpPr/>
            <p:nvPr/>
          </p:nvSpPr>
          <p:spPr>
            <a:xfrm>
              <a:off x="6579150" y="2225142"/>
              <a:ext cx="152700" cy="1527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454" name="Google Shape;454;p15"/>
            <p:cNvGrpSpPr/>
            <p:nvPr/>
          </p:nvGrpSpPr>
          <p:grpSpPr>
            <a:xfrm>
              <a:off x="597523" y="2224542"/>
              <a:ext cx="5628227" cy="153905"/>
              <a:chOff x="597523" y="9159195"/>
              <a:chExt cx="5628227" cy="153905"/>
            </a:xfrm>
          </p:grpSpPr>
          <p:sp>
            <p:nvSpPr>
              <p:cNvPr id="455" name="Google Shape;455;p15"/>
              <p:cNvSpPr txBox="1"/>
              <p:nvPr/>
            </p:nvSpPr>
            <p:spPr>
              <a:xfrm>
                <a:off x="4832850" y="9159200"/>
                <a:ext cx="1392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456" name="Google Shape;456;p15"/>
              <p:cNvSpPr txBox="1"/>
              <p:nvPr/>
            </p:nvSpPr>
            <p:spPr>
              <a:xfrm>
                <a:off x="597523" y="9159195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</p:grpSp>
      <p:grpSp>
        <p:nvGrpSpPr>
          <p:cNvPr id="457" name="Google Shape;457;p15"/>
          <p:cNvGrpSpPr/>
          <p:nvPr/>
        </p:nvGrpSpPr>
        <p:grpSpPr>
          <a:xfrm>
            <a:off x="522023" y="8623475"/>
            <a:ext cx="6497977" cy="1369751"/>
            <a:chOff x="522023" y="519308"/>
            <a:chExt cx="6497977" cy="1369751"/>
          </a:xfrm>
        </p:grpSpPr>
        <p:grpSp>
          <p:nvGrpSpPr>
            <p:cNvPr id="458" name="Google Shape;458;p15"/>
            <p:cNvGrpSpPr/>
            <p:nvPr/>
          </p:nvGrpSpPr>
          <p:grpSpPr>
            <a:xfrm>
              <a:off x="540000" y="790767"/>
              <a:ext cx="6480000" cy="273300"/>
              <a:chOff x="540000" y="7725420"/>
              <a:chExt cx="6480000" cy="273300"/>
            </a:xfrm>
          </p:grpSpPr>
          <p:sp>
            <p:nvSpPr>
              <p:cNvPr id="459" name="Google Shape;459;p15"/>
              <p:cNvSpPr/>
              <p:nvPr/>
            </p:nvSpPr>
            <p:spPr>
              <a:xfrm>
                <a:off x="540000" y="7725420"/>
                <a:ext cx="6480000" cy="273300"/>
              </a:xfrm>
              <a:prstGeom prst="rect">
                <a:avLst/>
              </a:prstGeom>
              <a:solidFill>
                <a:srgbClr val="E5E7E5"/>
              </a:solidFill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60" name="Google Shape;460;p15"/>
              <p:cNvSpPr txBox="1"/>
              <p:nvPr/>
            </p:nvSpPr>
            <p:spPr>
              <a:xfrm>
                <a:off x="597528" y="7777470"/>
                <a:ext cx="2649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Task</a:t>
                </a:r>
                <a:endParaRPr sz="11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461" name="Google Shape;461;p15"/>
              <p:cNvSpPr txBox="1"/>
              <p:nvPr/>
            </p:nvSpPr>
            <p:spPr>
              <a:xfrm>
                <a:off x="4832850" y="7777477"/>
                <a:ext cx="1392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Details / Notes</a:t>
                </a:r>
                <a:endParaRPr sz="11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462" name="Google Shape;462;p15"/>
              <p:cNvSpPr txBox="1"/>
              <p:nvPr/>
            </p:nvSpPr>
            <p:spPr>
              <a:xfrm>
                <a:off x="6291000" y="7777475"/>
                <a:ext cx="7290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Status</a:t>
                </a:r>
                <a:endParaRPr sz="11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463" name="Google Shape;463;p15"/>
            <p:cNvGrpSpPr/>
            <p:nvPr/>
          </p:nvGrpSpPr>
          <p:grpSpPr>
            <a:xfrm>
              <a:off x="540000" y="795559"/>
              <a:ext cx="6480000" cy="1093500"/>
              <a:chOff x="540000" y="7730211"/>
              <a:chExt cx="6480000" cy="1093500"/>
            </a:xfrm>
          </p:grpSpPr>
          <p:cxnSp>
            <p:nvCxnSpPr>
              <p:cNvPr id="464" name="Google Shape;464;p15"/>
              <p:cNvCxnSpPr/>
              <p:nvPr/>
            </p:nvCxnSpPr>
            <p:spPr>
              <a:xfrm>
                <a:off x="4738550" y="7730211"/>
                <a:ext cx="0" cy="10935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7F6F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465" name="Google Shape;465;p15"/>
              <p:cNvSpPr/>
              <p:nvPr/>
            </p:nvSpPr>
            <p:spPr>
              <a:xfrm>
                <a:off x="540000" y="8001245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66" name="Google Shape;466;p15"/>
              <p:cNvSpPr/>
              <p:nvPr/>
            </p:nvSpPr>
            <p:spPr>
              <a:xfrm>
                <a:off x="540000" y="8277070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67" name="Google Shape;467;p15"/>
              <p:cNvSpPr/>
              <p:nvPr/>
            </p:nvSpPr>
            <p:spPr>
              <a:xfrm>
                <a:off x="540000" y="8550370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468" name="Google Shape;468;p15"/>
              <p:cNvCxnSpPr/>
              <p:nvPr/>
            </p:nvCxnSpPr>
            <p:spPr>
              <a:xfrm>
                <a:off x="6291000" y="7730211"/>
                <a:ext cx="0" cy="10935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7F6F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469" name="Google Shape;469;p15"/>
            <p:cNvSpPr txBox="1"/>
            <p:nvPr/>
          </p:nvSpPr>
          <p:spPr>
            <a:xfrm>
              <a:off x="522023" y="519308"/>
              <a:ext cx="42165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rPr>
                <a:t>STAFFING AND VOLUNTEERS</a:t>
              </a:r>
              <a:endParaRPr b="1" sz="1200">
                <a:solidFill>
                  <a:srgbClr val="1D1D1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grpSp>
          <p:nvGrpSpPr>
            <p:cNvPr id="470" name="Google Shape;470;p15"/>
            <p:cNvGrpSpPr/>
            <p:nvPr/>
          </p:nvGrpSpPr>
          <p:grpSpPr>
            <a:xfrm>
              <a:off x="597523" y="1126292"/>
              <a:ext cx="5628227" cy="153905"/>
              <a:chOff x="597523" y="8060945"/>
              <a:chExt cx="5628227" cy="153905"/>
            </a:xfrm>
          </p:grpSpPr>
          <p:sp>
            <p:nvSpPr>
              <p:cNvPr id="471" name="Google Shape;471;p15"/>
              <p:cNvSpPr txBox="1"/>
              <p:nvPr/>
            </p:nvSpPr>
            <p:spPr>
              <a:xfrm>
                <a:off x="597523" y="8060945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Recruit staff and volunteers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472" name="Google Shape;472;p15"/>
              <p:cNvSpPr txBox="1"/>
              <p:nvPr/>
            </p:nvSpPr>
            <p:spPr>
              <a:xfrm>
                <a:off x="4832850" y="8060950"/>
                <a:ext cx="1392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473" name="Google Shape;473;p15"/>
            <p:cNvGrpSpPr/>
            <p:nvPr/>
          </p:nvGrpSpPr>
          <p:grpSpPr>
            <a:xfrm>
              <a:off x="597523" y="1402117"/>
              <a:ext cx="5628227" cy="153905"/>
              <a:chOff x="597523" y="8336770"/>
              <a:chExt cx="5628227" cy="153905"/>
            </a:xfrm>
          </p:grpSpPr>
          <p:sp>
            <p:nvSpPr>
              <p:cNvPr id="474" name="Google Shape;474;p15"/>
              <p:cNvSpPr txBox="1"/>
              <p:nvPr/>
            </p:nvSpPr>
            <p:spPr>
              <a:xfrm>
                <a:off x="597523" y="8336770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Assign roles and responsibilities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475" name="Google Shape;475;p15"/>
              <p:cNvSpPr txBox="1"/>
              <p:nvPr/>
            </p:nvSpPr>
            <p:spPr>
              <a:xfrm>
                <a:off x="4832850" y="8336775"/>
                <a:ext cx="1392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476" name="Google Shape;476;p15"/>
            <p:cNvGrpSpPr/>
            <p:nvPr/>
          </p:nvGrpSpPr>
          <p:grpSpPr>
            <a:xfrm>
              <a:off x="597523" y="1675417"/>
              <a:ext cx="5628227" cy="153905"/>
              <a:chOff x="597523" y="8610070"/>
              <a:chExt cx="5628227" cy="153905"/>
            </a:xfrm>
          </p:grpSpPr>
          <p:sp>
            <p:nvSpPr>
              <p:cNvPr id="477" name="Google Shape;477;p15"/>
              <p:cNvSpPr txBox="1"/>
              <p:nvPr/>
            </p:nvSpPr>
            <p:spPr>
              <a:xfrm>
                <a:off x="597523" y="8610070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Conduct training sessions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478" name="Google Shape;478;p15"/>
              <p:cNvSpPr txBox="1"/>
              <p:nvPr/>
            </p:nvSpPr>
            <p:spPr>
              <a:xfrm>
                <a:off x="4832850" y="8610075"/>
                <a:ext cx="1392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sp>
          <p:nvSpPr>
            <p:cNvPr id="479" name="Google Shape;479;p15"/>
            <p:cNvSpPr/>
            <p:nvPr/>
          </p:nvSpPr>
          <p:spPr>
            <a:xfrm>
              <a:off x="6579150" y="1143498"/>
              <a:ext cx="152700" cy="1527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0" name="Google Shape;480;p15"/>
            <p:cNvSpPr/>
            <p:nvPr/>
          </p:nvSpPr>
          <p:spPr>
            <a:xfrm>
              <a:off x="6579150" y="1402717"/>
              <a:ext cx="152700" cy="1527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1" name="Google Shape;481;p15"/>
            <p:cNvSpPr/>
            <p:nvPr/>
          </p:nvSpPr>
          <p:spPr>
            <a:xfrm>
              <a:off x="6579150" y="1676017"/>
              <a:ext cx="152700" cy="1527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6" name="Google Shape;486;p16"/>
          <p:cNvGrpSpPr/>
          <p:nvPr/>
        </p:nvGrpSpPr>
        <p:grpSpPr>
          <a:xfrm>
            <a:off x="522023" y="519300"/>
            <a:ext cx="6497977" cy="1915776"/>
            <a:chOff x="522023" y="519300"/>
            <a:chExt cx="6497977" cy="1915776"/>
          </a:xfrm>
        </p:grpSpPr>
        <p:grpSp>
          <p:nvGrpSpPr>
            <p:cNvPr id="487" name="Google Shape;487;p16"/>
            <p:cNvGrpSpPr/>
            <p:nvPr/>
          </p:nvGrpSpPr>
          <p:grpSpPr>
            <a:xfrm>
              <a:off x="540000" y="790767"/>
              <a:ext cx="6480000" cy="273300"/>
              <a:chOff x="540000" y="7725420"/>
              <a:chExt cx="6480000" cy="273300"/>
            </a:xfrm>
          </p:grpSpPr>
          <p:sp>
            <p:nvSpPr>
              <p:cNvPr id="488" name="Google Shape;488;p16"/>
              <p:cNvSpPr/>
              <p:nvPr/>
            </p:nvSpPr>
            <p:spPr>
              <a:xfrm>
                <a:off x="540000" y="7725420"/>
                <a:ext cx="6480000" cy="273300"/>
              </a:xfrm>
              <a:prstGeom prst="rect">
                <a:avLst/>
              </a:prstGeom>
              <a:solidFill>
                <a:srgbClr val="E5E7E5"/>
              </a:solidFill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89" name="Google Shape;489;p16"/>
              <p:cNvSpPr txBox="1"/>
              <p:nvPr/>
            </p:nvSpPr>
            <p:spPr>
              <a:xfrm>
                <a:off x="597528" y="7777470"/>
                <a:ext cx="2649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Task</a:t>
                </a:r>
                <a:endParaRPr sz="11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490" name="Google Shape;490;p16"/>
              <p:cNvSpPr txBox="1"/>
              <p:nvPr/>
            </p:nvSpPr>
            <p:spPr>
              <a:xfrm>
                <a:off x="4832850" y="7777477"/>
                <a:ext cx="1392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Details / Notes</a:t>
                </a:r>
                <a:endParaRPr sz="11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491" name="Google Shape;491;p16"/>
              <p:cNvSpPr txBox="1"/>
              <p:nvPr/>
            </p:nvSpPr>
            <p:spPr>
              <a:xfrm>
                <a:off x="6291000" y="7777475"/>
                <a:ext cx="7290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Status</a:t>
                </a:r>
                <a:endParaRPr sz="11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492" name="Google Shape;492;p16"/>
            <p:cNvGrpSpPr/>
            <p:nvPr/>
          </p:nvGrpSpPr>
          <p:grpSpPr>
            <a:xfrm>
              <a:off x="540000" y="795576"/>
              <a:ext cx="6480000" cy="1639500"/>
              <a:chOff x="540000" y="7730228"/>
              <a:chExt cx="6480000" cy="1639500"/>
            </a:xfrm>
          </p:grpSpPr>
          <p:cxnSp>
            <p:nvCxnSpPr>
              <p:cNvPr id="493" name="Google Shape;493;p16"/>
              <p:cNvCxnSpPr/>
              <p:nvPr/>
            </p:nvCxnSpPr>
            <p:spPr>
              <a:xfrm>
                <a:off x="4738550" y="7730228"/>
                <a:ext cx="0" cy="16395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7F6F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494" name="Google Shape;494;p16"/>
              <p:cNvSpPr/>
              <p:nvPr/>
            </p:nvSpPr>
            <p:spPr>
              <a:xfrm>
                <a:off x="540000" y="8001245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95" name="Google Shape;495;p16"/>
              <p:cNvSpPr/>
              <p:nvPr/>
            </p:nvSpPr>
            <p:spPr>
              <a:xfrm>
                <a:off x="540000" y="8277070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96" name="Google Shape;496;p16"/>
              <p:cNvSpPr/>
              <p:nvPr/>
            </p:nvSpPr>
            <p:spPr>
              <a:xfrm>
                <a:off x="540000" y="8550370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97" name="Google Shape;497;p16"/>
              <p:cNvSpPr/>
              <p:nvPr/>
            </p:nvSpPr>
            <p:spPr>
              <a:xfrm>
                <a:off x="540000" y="8826195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498" name="Google Shape;498;p16"/>
              <p:cNvCxnSpPr/>
              <p:nvPr/>
            </p:nvCxnSpPr>
            <p:spPr>
              <a:xfrm>
                <a:off x="6291000" y="7730228"/>
                <a:ext cx="0" cy="16395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7F6F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499" name="Google Shape;499;p16"/>
            <p:cNvSpPr txBox="1"/>
            <p:nvPr/>
          </p:nvSpPr>
          <p:spPr>
            <a:xfrm>
              <a:off x="522023" y="519300"/>
              <a:ext cx="42165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rPr>
                <a:t>MARKETING AND PROMOTION</a:t>
              </a:r>
              <a:endParaRPr b="1" sz="1200">
                <a:solidFill>
                  <a:srgbClr val="1D1D1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grpSp>
          <p:nvGrpSpPr>
            <p:cNvPr id="500" name="Google Shape;500;p16"/>
            <p:cNvGrpSpPr/>
            <p:nvPr/>
          </p:nvGrpSpPr>
          <p:grpSpPr>
            <a:xfrm>
              <a:off x="597523" y="1126292"/>
              <a:ext cx="5628227" cy="153905"/>
              <a:chOff x="597523" y="8060945"/>
              <a:chExt cx="5628227" cy="153905"/>
            </a:xfrm>
          </p:grpSpPr>
          <p:sp>
            <p:nvSpPr>
              <p:cNvPr id="501" name="Google Shape;501;p16"/>
              <p:cNvSpPr txBox="1"/>
              <p:nvPr/>
            </p:nvSpPr>
            <p:spPr>
              <a:xfrm>
                <a:off x="597523" y="8060945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Develop marketing plan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502" name="Google Shape;502;p16"/>
              <p:cNvSpPr txBox="1"/>
              <p:nvPr/>
            </p:nvSpPr>
            <p:spPr>
              <a:xfrm>
                <a:off x="4832850" y="8060950"/>
                <a:ext cx="1392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503" name="Google Shape;503;p16"/>
            <p:cNvGrpSpPr/>
            <p:nvPr/>
          </p:nvGrpSpPr>
          <p:grpSpPr>
            <a:xfrm>
              <a:off x="597523" y="1402117"/>
              <a:ext cx="5628227" cy="153905"/>
              <a:chOff x="597523" y="8336770"/>
              <a:chExt cx="5628227" cy="153905"/>
            </a:xfrm>
          </p:grpSpPr>
          <p:sp>
            <p:nvSpPr>
              <p:cNvPr id="504" name="Google Shape;504;p16"/>
              <p:cNvSpPr txBox="1"/>
              <p:nvPr/>
            </p:nvSpPr>
            <p:spPr>
              <a:xfrm>
                <a:off x="597523" y="8336770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Create promotional materials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505" name="Google Shape;505;p16"/>
              <p:cNvSpPr txBox="1"/>
              <p:nvPr/>
            </p:nvSpPr>
            <p:spPr>
              <a:xfrm>
                <a:off x="4832850" y="8336775"/>
                <a:ext cx="1392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506" name="Google Shape;506;p16"/>
            <p:cNvGrpSpPr/>
            <p:nvPr/>
          </p:nvGrpSpPr>
          <p:grpSpPr>
            <a:xfrm>
              <a:off x="597523" y="1675417"/>
              <a:ext cx="5628227" cy="153905"/>
              <a:chOff x="597523" y="8610070"/>
              <a:chExt cx="5628227" cy="153905"/>
            </a:xfrm>
          </p:grpSpPr>
          <p:sp>
            <p:nvSpPr>
              <p:cNvPr id="507" name="Google Shape;507;p16"/>
              <p:cNvSpPr txBox="1"/>
              <p:nvPr/>
            </p:nvSpPr>
            <p:spPr>
              <a:xfrm>
                <a:off x="597523" y="8610070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Use social media for promotion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508" name="Google Shape;508;p16"/>
              <p:cNvSpPr txBox="1"/>
              <p:nvPr/>
            </p:nvSpPr>
            <p:spPr>
              <a:xfrm>
                <a:off x="4832850" y="8610075"/>
                <a:ext cx="1392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509" name="Google Shape;509;p16"/>
            <p:cNvGrpSpPr/>
            <p:nvPr/>
          </p:nvGrpSpPr>
          <p:grpSpPr>
            <a:xfrm>
              <a:off x="597523" y="1951242"/>
              <a:ext cx="5628227" cy="153905"/>
              <a:chOff x="597523" y="8885895"/>
              <a:chExt cx="5628227" cy="153905"/>
            </a:xfrm>
          </p:grpSpPr>
          <p:sp>
            <p:nvSpPr>
              <p:cNvPr id="510" name="Google Shape;510;p16"/>
              <p:cNvSpPr txBox="1"/>
              <p:nvPr/>
            </p:nvSpPr>
            <p:spPr>
              <a:xfrm>
                <a:off x="597523" y="8885895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Send press releases (if applicable)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511" name="Google Shape;511;p16"/>
              <p:cNvSpPr txBox="1"/>
              <p:nvPr/>
            </p:nvSpPr>
            <p:spPr>
              <a:xfrm>
                <a:off x="4832850" y="8885900"/>
                <a:ext cx="1392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sp>
          <p:nvSpPr>
            <p:cNvPr id="512" name="Google Shape;512;p16"/>
            <p:cNvSpPr/>
            <p:nvPr/>
          </p:nvSpPr>
          <p:spPr>
            <a:xfrm>
              <a:off x="6579150" y="1143498"/>
              <a:ext cx="152700" cy="1527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3" name="Google Shape;513;p16"/>
            <p:cNvSpPr/>
            <p:nvPr/>
          </p:nvSpPr>
          <p:spPr>
            <a:xfrm>
              <a:off x="6579150" y="1402717"/>
              <a:ext cx="152700" cy="1527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4" name="Google Shape;514;p16"/>
            <p:cNvSpPr/>
            <p:nvPr/>
          </p:nvSpPr>
          <p:spPr>
            <a:xfrm>
              <a:off x="6579150" y="1676017"/>
              <a:ext cx="152700" cy="1527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5" name="Google Shape;515;p16"/>
            <p:cNvSpPr/>
            <p:nvPr/>
          </p:nvSpPr>
          <p:spPr>
            <a:xfrm>
              <a:off x="6579150" y="1951842"/>
              <a:ext cx="152700" cy="1527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16" name="Google Shape;516;p16"/>
          <p:cNvSpPr txBox="1"/>
          <p:nvPr/>
        </p:nvSpPr>
        <p:spPr>
          <a:xfrm>
            <a:off x="2455050" y="10288880"/>
            <a:ext cx="26499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474746"/>
                </a:solidFill>
                <a:latin typeface="Spartan"/>
                <a:ea typeface="Spartan"/>
                <a:cs typeface="Spartan"/>
                <a:sym typeface="Spartan"/>
              </a:rPr>
              <a:t>- Page 4 -</a:t>
            </a:r>
            <a:endParaRPr sz="800">
              <a:solidFill>
                <a:srgbClr val="474746"/>
              </a:solidFill>
              <a:latin typeface="Spartan"/>
              <a:ea typeface="Spartan"/>
              <a:cs typeface="Spartan"/>
              <a:sym typeface="Spartan"/>
            </a:endParaRPr>
          </a:p>
        </p:txBody>
      </p:sp>
      <p:grpSp>
        <p:nvGrpSpPr>
          <p:cNvPr id="517" name="Google Shape;517;p16"/>
          <p:cNvGrpSpPr/>
          <p:nvPr/>
        </p:nvGrpSpPr>
        <p:grpSpPr>
          <a:xfrm>
            <a:off x="540000" y="2161910"/>
            <a:ext cx="6480000" cy="273300"/>
            <a:chOff x="540000" y="1891542"/>
            <a:chExt cx="6480000" cy="273300"/>
          </a:xfrm>
        </p:grpSpPr>
        <p:sp>
          <p:nvSpPr>
            <p:cNvPr id="518" name="Google Shape;518;p16"/>
            <p:cNvSpPr/>
            <p:nvPr/>
          </p:nvSpPr>
          <p:spPr>
            <a:xfrm>
              <a:off x="540000" y="1891542"/>
              <a:ext cx="6480000" cy="273300"/>
            </a:xfrm>
            <a:prstGeom prst="rect">
              <a:avLst/>
            </a:prstGeom>
            <a:noFill/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519" name="Google Shape;519;p16"/>
            <p:cNvGrpSpPr/>
            <p:nvPr/>
          </p:nvGrpSpPr>
          <p:grpSpPr>
            <a:xfrm>
              <a:off x="597523" y="1951242"/>
              <a:ext cx="5628227" cy="153905"/>
              <a:chOff x="597523" y="8885895"/>
              <a:chExt cx="5628227" cy="153905"/>
            </a:xfrm>
          </p:grpSpPr>
          <p:sp>
            <p:nvSpPr>
              <p:cNvPr id="520" name="Google Shape;520;p16"/>
              <p:cNvSpPr txBox="1"/>
              <p:nvPr/>
            </p:nvSpPr>
            <p:spPr>
              <a:xfrm>
                <a:off x="597523" y="8885895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521" name="Google Shape;521;p16"/>
              <p:cNvSpPr txBox="1"/>
              <p:nvPr/>
            </p:nvSpPr>
            <p:spPr>
              <a:xfrm>
                <a:off x="4832850" y="8885900"/>
                <a:ext cx="1392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sp>
          <p:nvSpPr>
            <p:cNvPr id="522" name="Google Shape;522;p16"/>
            <p:cNvSpPr/>
            <p:nvPr/>
          </p:nvSpPr>
          <p:spPr>
            <a:xfrm>
              <a:off x="6579150" y="1951842"/>
              <a:ext cx="152700" cy="1527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23" name="Google Shape;523;p16"/>
          <p:cNvGrpSpPr/>
          <p:nvPr/>
        </p:nvGrpSpPr>
        <p:grpSpPr>
          <a:xfrm>
            <a:off x="522023" y="5932425"/>
            <a:ext cx="6497977" cy="2194660"/>
            <a:chOff x="522023" y="2545850"/>
            <a:chExt cx="6497977" cy="2194660"/>
          </a:xfrm>
        </p:grpSpPr>
        <p:grpSp>
          <p:nvGrpSpPr>
            <p:cNvPr id="524" name="Google Shape;524;p16"/>
            <p:cNvGrpSpPr/>
            <p:nvPr/>
          </p:nvGrpSpPr>
          <p:grpSpPr>
            <a:xfrm>
              <a:off x="540000" y="2817310"/>
              <a:ext cx="6480000" cy="273300"/>
              <a:chOff x="540000" y="7725420"/>
              <a:chExt cx="6480000" cy="273300"/>
            </a:xfrm>
          </p:grpSpPr>
          <p:sp>
            <p:nvSpPr>
              <p:cNvPr id="525" name="Google Shape;525;p16"/>
              <p:cNvSpPr/>
              <p:nvPr/>
            </p:nvSpPr>
            <p:spPr>
              <a:xfrm>
                <a:off x="540000" y="7725420"/>
                <a:ext cx="6480000" cy="273300"/>
              </a:xfrm>
              <a:prstGeom prst="rect">
                <a:avLst/>
              </a:prstGeom>
              <a:solidFill>
                <a:srgbClr val="E5E7E5"/>
              </a:solidFill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26" name="Google Shape;526;p16"/>
              <p:cNvSpPr txBox="1"/>
              <p:nvPr/>
            </p:nvSpPr>
            <p:spPr>
              <a:xfrm>
                <a:off x="597528" y="7777470"/>
                <a:ext cx="2649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Task</a:t>
                </a:r>
                <a:endParaRPr sz="11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527" name="Google Shape;527;p16"/>
              <p:cNvSpPr txBox="1"/>
              <p:nvPr/>
            </p:nvSpPr>
            <p:spPr>
              <a:xfrm>
                <a:off x="4832850" y="7777477"/>
                <a:ext cx="1392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Details / Notes</a:t>
                </a:r>
                <a:endParaRPr sz="11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528" name="Google Shape;528;p16"/>
              <p:cNvSpPr txBox="1"/>
              <p:nvPr/>
            </p:nvSpPr>
            <p:spPr>
              <a:xfrm>
                <a:off x="6291000" y="7777475"/>
                <a:ext cx="7290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Status</a:t>
                </a:r>
                <a:endParaRPr sz="11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cxnSp>
          <p:nvCxnSpPr>
            <p:cNvPr id="529" name="Google Shape;529;p16"/>
            <p:cNvCxnSpPr/>
            <p:nvPr/>
          </p:nvCxnSpPr>
          <p:spPr>
            <a:xfrm>
              <a:off x="4738550" y="2822100"/>
              <a:ext cx="0" cy="1915800"/>
            </a:xfrm>
            <a:prstGeom prst="straightConnector1">
              <a:avLst/>
            </a:prstGeom>
            <a:noFill/>
            <a:ln cap="flat" cmpd="sng" w="9525">
              <a:solidFill>
                <a:srgbClr val="F7F6F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530" name="Google Shape;530;p16"/>
            <p:cNvSpPr/>
            <p:nvPr/>
          </p:nvSpPr>
          <p:spPr>
            <a:xfrm>
              <a:off x="540000" y="3093135"/>
              <a:ext cx="6480000" cy="273300"/>
            </a:xfrm>
            <a:prstGeom prst="rect">
              <a:avLst/>
            </a:prstGeom>
            <a:noFill/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1" name="Google Shape;531;p16"/>
            <p:cNvSpPr/>
            <p:nvPr/>
          </p:nvSpPr>
          <p:spPr>
            <a:xfrm>
              <a:off x="540000" y="3368960"/>
              <a:ext cx="6480000" cy="273300"/>
            </a:xfrm>
            <a:prstGeom prst="rect">
              <a:avLst/>
            </a:prstGeom>
            <a:noFill/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2" name="Google Shape;532;p16"/>
            <p:cNvSpPr/>
            <p:nvPr/>
          </p:nvSpPr>
          <p:spPr>
            <a:xfrm>
              <a:off x="540000" y="3642260"/>
              <a:ext cx="6480000" cy="273300"/>
            </a:xfrm>
            <a:prstGeom prst="rect">
              <a:avLst/>
            </a:prstGeom>
            <a:noFill/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533" name="Google Shape;533;p16"/>
            <p:cNvCxnSpPr/>
            <p:nvPr/>
          </p:nvCxnSpPr>
          <p:spPr>
            <a:xfrm>
              <a:off x="6291000" y="2822100"/>
              <a:ext cx="0" cy="1915800"/>
            </a:xfrm>
            <a:prstGeom prst="straightConnector1">
              <a:avLst/>
            </a:prstGeom>
            <a:noFill/>
            <a:ln cap="flat" cmpd="sng" w="9525">
              <a:solidFill>
                <a:srgbClr val="F7F6F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534" name="Google Shape;534;p16"/>
            <p:cNvSpPr txBox="1"/>
            <p:nvPr/>
          </p:nvSpPr>
          <p:spPr>
            <a:xfrm>
              <a:off x="522023" y="2545850"/>
              <a:ext cx="42165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rPr>
                <a:t>POST</a:t>
              </a:r>
              <a:r>
                <a:rPr b="1" lang="uk" sz="12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rPr>
                <a:t>-</a:t>
              </a:r>
              <a:r>
                <a:rPr b="1" lang="uk" sz="12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rPr>
                <a:t>EVENT</a:t>
              </a:r>
              <a:endParaRPr b="1" sz="1200">
                <a:solidFill>
                  <a:srgbClr val="1D1D1B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grpSp>
          <p:nvGrpSpPr>
            <p:cNvPr id="535" name="Google Shape;535;p16"/>
            <p:cNvGrpSpPr/>
            <p:nvPr/>
          </p:nvGrpSpPr>
          <p:grpSpPr>
            <a:xfrm>
              <a:off x="597523" y="3152835"/>
              <a:ext cx="5628227" cy="153905"/>
              <a:chOff x="597523" y="8060945"/>
              <a:chExt cx="5628227" cy="153905"/>
            </a:xfrm>
          </p:grpSpPr>
          <p:sp>
            <p:nvSpPr>
              <p:cNvPr id="536" name="Google Shape;536;p16"/>
              <p:cNvSpPr txBox="1"/>
              <p:nvPr/>
            </p:nvSpPr>
            <p:spPr>
              <a:xfrm>
                <a:off x="597523" y="8060945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Send thank-you notes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537" name="Google Shape;537;p16"/>
              <p:cNvSpPr txBox="1"/>
              <p:nvPr/>
            </p:nvSpPr>
            <p:spPr>
              <a:xfrm>
                <a:off x="4832850" y="8060950"/>
                <a:ext cx="1392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538" name="Google Shape;538;p16"/>
            <p:cNvGrpSpPr/>
            <p:nvPr/>
          </p:nvGrpSpPr>
          <p:grpSpPr>
            <a:xfrm>
              <a:off x="597523" y="3428660"/>
              <a:ext cx="5628227" cy="153905"/>
              <a:chOff x="597523" y="8336770"/>
              <a:chExt cx="5628227" cy="153905"/>
            </a:xfrm>
          </p:grpSpPr>
          <p:sp>
            <p:nvSpPr>
              <p:cNvPr id="539" name="Google Shape;539;p16"/>
              <p:cNvSpPr txBox="1"/>
              <p:nvPr/>
            </p:nvSpPr>
            <p:spPr>
              <a:xfrm>
                <a:off x="597523" y="8336770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Collect attendee feedback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540" name="Google Shape;540;p16"/>
              <p:cNvSpPr txBox="1"/>
              <p:nvPr/>
            </p:nvSpPr>
            <p:spPr>
              <a:xfrm>
                <a:off x="4832850" y="8336775"/>
                <a:ext cx="1392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sp>
          <p:nvSpPr>
            <p:cNvPr id="541" name="Google Shape;541;p16"/>
            <p:cNvSpPr/>
            <p:nvPr/>
          </p:nvSpPr>
          <p:spPr>
            <a:xfrm>
              <a:off x="6579150" y="3170040"/>
              <a:ext cx="152700" cy="1527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2" name="Google Shape;542;p16"/>
            <p:cNvSpPr/>
            <p:nvPr/>
          </p:nvSpPr>
          <p:spPr>
            <a:xfrm>
              <a:off x="6579150" y="3429260"/>
              <a:ext cx="152700" cy="1527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3" name="Google Shape;543;p16"/>
            <p:cNvSpPr/>
            <p:nvPr/>
          </p:nvSpPr>
          <p:spPr>
            <a:xfrm>
              <a:off x="6579150" y="3702560"/>
              <a:ext cx="152700" cy="1527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544" name="Google Shape;544;p16"/>
            <p:cNvGrpSpPr/>
            <p:nvPr/>
          </p:nvGrpSpPr>
          <p:grpSpPr>
            <a:xfrm>
              <a:off x="597523" y="3701960"/>
              <a:ext cx="5628227" cy="153905"/>
              <a:chOff x="597523" y="8610070"/>
              <a:chExt cx="5628227" cy="153905"/>
            </a:xfrm>
          </p:grpSpPr>
          <p:sp>
            <p:nvSpPr>
              <p:cNvPr id="545" name="Google Shape;545;p16"/>
              <p:cNvSpPr txBox="1"/>
              <p:nvPr/>
            </p:nvSpPr>
            <p:spPr>
              <a:xfrm>
                <a:off x="4832850" y="8610075"/>
                <a:ext cx="1392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546" name="Google Shape;546;p16"/>
              <p:cNvSpPr txBox="1"/>
              <p:nvPr/>
            </p:nvSpPr>
            <p:spPr>
              <a:xfrm>
                <a:off x="597523" y="8610070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Conduct debrief meeting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sp>
          <p:nvSpPr>
            <p:cNvPr id="547" name="Google Shape;547;p16"/>
            <p:cNvSpPr/>
            <p:nvPr/>
          </p:nvSpPr>
          <p:spPr>
            <a:xfrm>
              <a:off x="540000" y="3918085"/>
              <a:ext cx="6480000" cy="273300"/>
            </a:xfrm>
            <a:prstGeom prst="rect">
              <a:avLst/>
            </a:prstGeom>
            <a:noFill/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8" name="Google Shape;548;p16"/>
            <p:cNvSpPr/>
            <p:nvPr/>
          </p:nvSpPr>
          <p:spPr>
            <a:xfrm>
              <a:off x="540000" y="4193910"/>
              <a:ext cx="6480000" cy="273300"/>
            </a:xfrm>
            <a:prstGeom prst="rect">
              <a:avLst/>
            </a:prstGeom>
            <a:noFill/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9" name="Google Shape;549;p16"/>
            <p:cNvSpPr/>
            <p:nvPr/>
          </p:nvSpPr>
          <p:spPr>
            <a:xfrm>
              <a:off x="540000" y="4467210"/>
              <a:ext cx="6480000" cy="273300"/>
            </a:xfrm>
            <a:prstGeom prst="rect">
              <a:avLst/>
            </a:prstGeom>
            <a:noFill/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550" name="Google Shape;550;p16"/>
            <p:cNvGrpSpPr/>
            <p:nvPr/>
          </p:nvGrpSpPr>
          <p:grpSpPr>
            <a:xfrm>
              <a:off x="597523" y="3977785"/>
              <a:ext cx="5628227" cy="153905"/>
              <a:chOff x="597523" y="8060945"/>
              <a:chExt cx="5628227" cy="153905"/>
            </a:xfrm>
          </p:grpSpPr>
          <p:sp>
            <p:nvSpPr>
              <p:cNvPr id="551" name="Google Shape;551;p16"/>
              <p:cNvSpPr txBox="1"/>
              <p:nvPr/>
            </p:nvSpPr>
            <p:spPr>
              <a:xfrm>
                <a:off x="597523" y="8060945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Review budget and finalize accounts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552" name="Google Shape;552;p16"/>
              <p:cNvSpPr txBox="1"/>
              <p:nvPr/>
            </p:nvSpPr>
            <p:spPr>
              <a:xfrm>
                <a:off x="4832850" y="8060950"/>
                <a:ext cx="1392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553" name="Google Shape;553;p16"/>
            <p:cNvGrpSpPr/>
            <p:nvPr/>
          </p:nvGrpSpPr>
          <p:grpSpPr>
            <a:xfrm>
              <a:off x="597523" y="4253610"/>
              <a:ext cx="5628227" cy="153905"/>
              <a:chOff x="597523" y="8336770"/>
              <a:chExt cx="5628227" cy="153905"/>
            </a:xfrm>
          </p:grpSpPr>
          <p:sp>
            <p:nvSpPr>
              <p:cNvPr id="554" name="Google Shape;554;p16"/>
              <p:cNvSpPr txBox="1"/>
              <p:nvPr/>
            </p:nvSpPr>
            <p:spPr>
              <a:xfrm>
                <a:off x="597523" y="8336770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Document lessons learned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555" name="Google Shape;555;p16"/>
              <p:cNvSpPr txBox="1"/>
              <p:nvPr/>
            </p:nvSpPr>
            <p:spPr>
              <a:xfrm>
                <a:off x="4832850" y="8336775"/>
                <a:ext cx="1392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sp>
          <p:nvSpPr>
            <p:cNvPr id="556" name="Google Shape;556;p16"/>
            <p:cNvSpPr/>
            <p:nvPr/>
          </p:nvSpPr>
          <p:spPr>
            <a:xfrm>
              <a:off x="6579150" y="3994990"/>
              <a:ext cx="152700" cy="1527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7" name="Google Shape;557;p16"/>
            <p:cNvSpPr/>
            <p:nvPr/>
          </p:nvSpPr>
          <p:spPr>
            <a:xfrm>
              <a:off x="6579150" y="4254210"/>
              <a:ext cx="152700" cy="1527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8" name="Google Shape;558;p16"/>
            <p:cNvSpPr/>
            <p:nvPr/>
          </p:nvSpPr>
          <p:spPr>
            <a:xfrm>
              <a:off x="6579150" y="4527510"/>
              <a:ext cx="152700" cy="1527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EFEFF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559" name="Google Shape;559;p16"/>
            <p:cNvGrpSpPr/>
            <p:nvPr/>
          </p:nvGrpSpPr>
          <p:grpSpPr>
            <a:xfrm>
              <a:off x="597523" y="4526910"/>
              <a:ext cx="5628227" cy="153905"/>
              <a:chOff x="597523" y="8610070"/>
              <a:chExt cx="5628227" cy="153905"/>
            </a:xfrm>
          </p:grpSpPr>
          <p:sp>
            <p:nvSpPr>
              <p:cNvPr id="560" name="Google Shape;560;p16"/>
              <p:cNvSpPr txBox="1"/>
              <p:nvPr/>
            </p:nvSpPr>
            <p:spPr>
              <a:xfrm>
                <a:off x="4832850" y="8610075"/>
                <a:ext cx="1392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561" name="Google Shape;561;p16"/>
              <p:cNvSpPr txBox="1"/>
              <p:nvPr/>
            </p:nvSpPr>
            <p:spPr>
              <a:xfrm>
                <a:off x="597523" y="8610070"/>
                <a:ext cx="4046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Oversee event schedule</a:t>
                </a:r>
                <a:endParaRPr sz="1000">
                  <a:solidFill>
                    <a:srgbClr val="1D1D1B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</p:grpSp>
      <p:grpSp>
        <p:nvGrpSpPr>
          <p:cNvPr id="562" name="Google Shape;562;p16"/>
          <p:cNvGrpSpPr/>
          <p:nvPr/>
        </p:nvGrpSpPr>
        <p:grpSpPr>
          <a:xfrm>
            <a:off x="522023" y="2816200"/>
            <a:ext cx="6497977" cy="2735220"/>
            <a:chOff x="522023" y="2816200"/>
            <a:chExt cx="6497977" cy="2735220"/>
          </a:xfrm>
        </p:grpSpPr>
        <p:grpSp>
          <p:nvGrpSpPr>
            <p:cNvPr id="563" name="Google Shape;563;p16"/>
            <p:cNvGrpSpPr/>
            <p:nvPr/>
          </p:nvGrpSpPr>
          <p:grpSpPr>
            <a:xfrm>
              <a:off x="522023" y="2816200"/>
              <a:ext cx="6497977" cy="2695475"/>
              <a:chOff x="522023" y="2816200"/>
              <a:chExt cx="6497977" cy="2695475"/>
            </a:xfrm>
          </p:grpSpPr>
          <p:grpSp>
            <p:nvGrpSpPr>
              <p:cNvPr id="564" name="Google Shape;564;p16"/>
              <p:cNvGrpSpPr/>
              <p:nvPr/>
            </p:nvGrpSpPr>
            <p:grpSpPr>
              <a:xfrm>
                <a:off x="522023" y="2816200"/>
                <a:ext cx="6497977" cy="2695475"/>
                <a:chOff x="522023" y="519300"/>
                <a:chExt cx="6497977" cy="2695475"/>
              </a:xfrm>
            </p:grpSpPr>
            <p:grpSp>
              <p:nvGrpSpPr>
                <p:cNvPr id="565" name="Google Shape;565;p16"/>
                <p:cNvGrpSpPr/>
                <p:nvPr/>
              </p:nvGrpSpPr>
              <p:grpSpPr>
                <a:xfrm>
                  <a:off x="540000" y="790767"/>
                  <a:ext cx="6480000" cy="273300"/>
                  <a:chOff x="540000" y="7725420"/>
                  <a:chExt cx="6480000" cy="273300"/>
                </a:xfrm>
              </p:grpSpPr>
              <p:sp>
                <p:nvSpPr>
                  <p:cNvPr id="566" name="Google Shape;566;p16"/>
                  <p:cNvSpPr/>
                  <p:nvPr/>
                </p:nvSpPr>
                <p:spPr>
                  <a:xfrm>
                    <a:off x="540000" y="7725420"/>
                    <a:ext cx="6480000" cy="273300"/>
                  </a:xfrm>
                  <a:prstGeom prst="rect">
                    <a:avLst/>
                  </a:prstGeom>
                  <a:solidFill>
                    <a:srgbClr val="E5E7E5"/>
                  </a:solidFill>
                  <a:ln cap="flat" cmpd="sng" w="9525">
                    <a:solidFill>
                      <a:srgbClr val="EFEFF1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567" name="Google Shape;567;p16"/>
                  <p:cNvSpPr txBox="1"/>
                  <p:nvPr/>
                </p:nvSpPr>
                <p:spPr>
                  <a:xfrm>
                    <a:off x="597528" y="7777470"/>
                    <a:ext cx="2649900" cy="169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1100">
                        <a:solidFill>
                          <a:srgbClr val="1D1D1B"/>
                        </a:solidFill>
                        <a:latin typeface="Spartan"/>
                        <a:ea typeface="Spartan"/>
                        <a:cs typeface="Spartan"/>
                        <a:sym typeface="Spartan"/>
                      </a:rPr>
                      <a:t>Task</a:t>
                    </a:r>
                    <a:endParaRPr sz="1100">
                      <a:solidFill>
                        <a:srgbClr val="1D1D1B"/>
                      </a:solidFill>
                      <a:latin typeface="Spartan"/>
                      <a:ea typeface="Spartan"/>
                      <a:cs typeface="Spartan"/>
                      <a:sym typeface="Spartan"/>
                    </a:endParaRPr>
                  </a:p>
                </p:txBody>
              </p:sp>
              <p:sp>
                <p:nvSpPr>
                  <p:cNvPr id="568" name="Google Shape;568;p16"/>
                  <p:cNvSpPr txBox="1"/>
                  <p:nvPr/>
                </p:nvSpPr>
                <p:spPr>
                  <a:xfrm>
                    <a:off x="4832850" y="7777477"/>
                    <a:ext cx="1392900" cy="169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1100">
                        <a:solidFill>
                          <a:srgbClr val="1D1D1B"/>
                        </a:solidFill>
                        <a:latin typeface="Spartan"/>
                        <a:ea typeface="Spartan"/>
                        <a:cs typeface="Spartan"/>
                        <a:sym typeface="Spartan"/>
                      </a:rPr>
                      <a:t>Details / Notes</a:t>
                    </a:r>
                    <a:endParaRPr sz="1100">
                      <a:solidFill>
                        <a:srgbClr val="1D1D1B"/>
                      </a:solidFill>
                      <a:latin typeface="Spartan"/>
                      <a:ea typeface="Spartan"/>
                      <a:cs typeface="Spartan"/>
                      <a:sym typeface="Spartan"/>
                    </a:endParaRPr>
                  </a:p>
                </p:txBody>
              </p:sp>
              <p:sp>
                <p:nvSpPr>
                  <p:cNvPr id="569" name="Google Shape;569;p16"/>
                  <p:cNvSpPr txBox="1"/>
                  <p:nvPr/>
                </p:nvSpPr>
                <p:spPr>
                  <a:xfrm>
                    <a:off x="6291000" y="7777475"/>
                    <a:ext cx="729000" cy="169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1100">
                        <a:solidFill>
                          <a:srgbClr val="1D1D1B"/>
                        </a:solidFill>
                        <a:latin typeface="Spartan"/>
                        <a:ea typeface="Spartan"/>
                        <a:cs typeface="Spartan"/>
                        <a:sym typeface="Spartan"/>
                      </a:rPr>
                      <a:t>Status</a:t>
                    </a:r>
                    <a:endParaRPr sz="1100">
                      <a:solidFill>
                        <a:srgbClr val="1D1D1B"/>
                      </a:solidFill>
                      <a:latin typeface="Spartan"/>
                      <a:ea typeface="Spartan"/>
                      <a:cs typeface="Spartan"/>
                      <a:sym typeface="Spartan"/>
                    </a:endParaRPr>
                  </a:p>
                </p:txBody>
              </p:sp>
            </p:grpSp>
            <p:grpSp>
              <p:nvGrpSpPr>
                <p:cNvPr id="570" name="Google Shape;570;p16"/>
                <p:cNvGrpSpPr/>
                <p:nvPr/>
              </p:nvGrpSpPr>
              <p:grpSpPr>
                <a:xfrm>
                  <a:off x="540000" y="795575"/>
                  <a:ext cx="6480000" cy="2419200"/>
                  <a:chOff x="540000" y="7730227"/>
                  <a:chExt cx="6480000" cy="2419200"/>
                </a:xfrm>
              </p:grpSpPr>
              <p:cxnSp>
                <p:nvCxnSpPr>
                  <p:cNvPr id="571" name="Google Shape;571;p16"/>
                  <p:cNvCxnSpPr/>
                  <p:nvPr/>
                </p:nvCxnSpPr>
                <p:spPr>
                  <a:xfrm>
                    <a:off x="4738550" y="7730227"/>
                    <a:ext cx="0" cy="241920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F7F6F7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sp>
                <p:nvSpPr>
                  <p:cNvPr id="572" name="Google Shape;572;p16"/>
                  <p:cNvSpPr/>
                  <p:nvPr/>
                </p:nvSpPr>
                <p:spPr>
                  <a:xfrm>
                    <a:off x="540000" y="8001245"/>
                    <a:ext cx="6480000" cy="273300"/>
                  </a:xfrm>
                  <a:prstGeom prst="rect">
                    <a:avLst/>
                  </a:prstGeom>
                  <a:noFill/>
                  <a:ln cap="flat" cmpd="sng" w="9525">
                    <a:solidFill>
                      <a:srgbClr val="EFEFF1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573" name="Google Shape;573;p16"/>
                  <p:cNvSpPr/>
                  <p:nvPr/>
                </p:nvSpPr>
                <p:spPr>
                  <a:xfrm>
                    <a:off x="540000" y="8277070"/>
                    <a:ext cx="6480000" cy="273300"/>
                  </a:xfrm>
                  <a:prstGeom prst="rect">
                    <a:avLst/>
                  </a:prstGeom>
                  <a:noFill/>
                  <a:ln cap="flat" cmpd="sng" w="9525">
                    <a:solidFill>
                      <a:srgbClr val="EFEFF1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574" name="Google Shape;574;p16"/>
                  <p:cNvSpPr/>
                  <p:nvPr/>
                </p:nvSpPr>
                <p:spPr>
                  <a:xfrm>
                    <a:off x="540000" y="8550370"/>
                    <a:ext cx="6480000" cy="273300"/>
                  </a:xfrm>
                  <a:prstGeom prst="rect">
                    <a:avLst/>
                  </a:prstGeom>
                  <a:noFill/>
                  <a:ln cap="flat" cmpd="sng" w="9525">
                    <a:solidFill>
                      <a:srgbClr val="EFEFF1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575" name="Google Shape;575;p16"/>
                  <p:cNvSpPr/>
                  <p:nvPr/>
                </p:nvSpPr>
                <p:spPr>
                  <a:xfrm>
                    <a:off x="540000" y="8826195"/>
                    <a:ext cx="6480000" cy="273300"/>
                  </a:xfrm>
                  <a:prstGeom prst="rect">
                    <a:avLst/>
                  </a:prstGeom>
                  <a:noFill/>
                  <a:ln cap="flat" cmpd="sng" w="9525">
                    <a:solidFill>
                      <a:srgbClr val="EFEFF1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cxnSp>
                <p:nvCxnSpPr>
                  <p:cNvPr id="576" name="Google Shape;576;p16"/>
                  <p:cNvCxnSpPr/>
                  <p:nvPr/>
                </p:nvCxnSpPr>
                <p:spPr>
                  <a:xfrm>
                    <a:off x="6291000" y="7730227"/>
                    <a:ext cx="0" cy="241920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F7F6F7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</p:grpSp>
            <p:sp>
              <p:nvSpPr>
                <p:cNvPr id="577" name="Google Shape;577;p16"/>
                <p:cNvSpPr txBox="1"/>
                <p:nvPr/>
              </p:nvSpPr>
              <p:spPr>
                <a:xfrm>
                  <a:off x="522023" y="519300"/>
                  <a:ext cx="42165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 sz="1200">
                      <a:solidFill>
                        <a:srgbClr val="1D1D1B"/>
                      </a:solidFill>
                      <a:latin typeface="Spartan"/>
                      <a:ea typeface="Spartan"/>
                      <a:cs typeface="Spartan"/>
                      <a:sym typeface="Spartan"/>
                    </a:rPr>
                    <a:t>DAY</a:t>
                  </a:r>
                  <a:r>
                    <a:rPr b="1" lang="uk" sz="1200">
                      <a:solidFill>
                        <a:srgbClr val="1D1D1B"/>
                      </a:solidFill>
                      <a:latin typeface="Spartan"/>
                      <a:ea typeface="Spartan"/>
                      <a:cs typeface="Spartan"/>
                      <a:sym typeface="Spartan"/>
                    </a:rPr>
                    <a:t>-</a:t>
                  </a:r>
                  <a:r>
                    <a:rPr b="1" lang="uk" sz="1200">
                      <a:solidFill>
                        <a:srgbClr val="1D1D1B"/>
                      </a:solidFill>
                      <a:latin typeface="Spartan"/>
                      <a:ea typeface="Spartan"/>
                      <a:cs typeface="Spartan"/>
                      <a:sym typeface="Spartan"/>
                    </a:rPr>
                    <a:t>OF</a:t>
                  </a:r>
                  <a:r>
                    <a:rPr b="1" lang="uk" sz="1200">
                      <a:solidFill>
                        <a:srgbClr val="1D1D1B"/>
                      </a:solidFill>
                      <a:latin typeface="Spartan"/>
                      <a:ea typeface="Spartan"/>
                      <a:cs typeface="Spartan"/>
                      <a:sym typeface="Spartan"/>
                    </a:rPr>
                    <a:t>-</a:t>
                  </a:r>
                  <a:r>
                    <a:rPr b="1" lang="uk" sz="1200">
                      <a:solidFill>
                        <a:srgbClr val="1D1D1B"/>
                      </a:solidFill>
                      <a:latin typeface="Spartan"/>
                      <a:ea typeface="Spartan"/>
                      <a:cs typeface="Spartan"/>
                      <a:sym typeface="Spartan"/>
                    </a:rPr>
                    <a:t>EVENT CHECKLIST</a:t>
                  </a:r>
                  <a:endParaRPr b="1" sz="12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endParaRPr>
                </a:p>
              </p:txBody>
            </p:sp>
            <p:grpSp>
              <p:nvGrpSpPr>
                <p:cNvPr id="578" name="Google Shape;578;p16"/>
                <p:cNvGrpSpPr/>
                <p:nvPr/>
              </p:nvGrpSpPr>
              <p:grpSpPr>
                <a:xfrm>
                  <a:off x="597523" y="1126292"/>
                  <a:ext cx="5628227" cy="153905"/>
                  <a:chOff x="597523" y="8060945"/>
                  <a:chExt cx="5628227" cy="153905"/>
                </a:xfrm>
              </p:grpSpPr>
              <p:sp>
                <p:nvSpPr>
                  <p:cNvPr id="579" name="Google Shape;579;p16"/>
                  <p:cNvSpPr txBox="1"/>
                  <p:nvPr/>
                </p:nvSpPr>
                <p:spPr>
                  <a:xfrm>
                    <a:off x="597523" y="8060945"/>
                    <a:ext cx="40467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1000">
                        <a:solidFill>
                          <a:srgbClr val="1D1D1B"/>
                        </a:solidFill>
                        <a:latin typeface="Spartan"/>
                        <a:ea typeface="Spartan"/>
                        <a:cs typeface="Spartan"/>
                        <a:sym typeface="Spartan"/>
                      </a:rPr>
                      <a:t>Confirm arrangements with vendors</a:t>
                    </a:r>
                    <a:endParaRPr sz="1000">
                      <a:solidFill>
                        <a:srgbClr val="1D1D1B"/>
                      </a:solidFill>
                      <a:latin typeface="Spartan"/>
                      <a:ea typeface="Spartan"/>
                      <a:cs typeface="Spartan"/>
                      <a:sym typeface="Spartan"/>
                    </a:endParaRPr>
                  </a:p>
                </p:txBody>
              </p:sp>
              <p:sp>
                <p:nvSpPr>
                  <p:cNvPr id="580" name="Google Shape;580;p16"/>
                  <p:cNvSpPr txBox="1"/>
                  <p:nvPr/>
                </p:nvSpPr>
                <p:spPr>
                  <a:xfrm>
                    <a:off x="4832850" y="8060950"/>
                    <a:ext cx="13929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1D1D1B"/>
                      </a:solidFill>
                      <a:latin typeface="Spartan"/>
                      <a:ea typeface="Spartan"/>
                      <a:cs typeface="Spartan"/>
                      <a:sym typeface="Spartan"/>
                    </a:endParaRPr>
                  </a:p>
                </p:txBody>
              </p:sp>
            </p:grpSp>
            <p:grpSp>
              <p:nvGrpSpPr>
                <p:cNvPr id="581" name="Google Shape;581;p16"/>
                <p:cNvGrpSpPr/>
                <p:nvPr/>
              </p:nvGrpSpPr>
              <p:grpSpPr>
                <a:xfrm>
                  <a:off x="597523" y="1402117"/>
                  <a:ext cx="5628227" cy="153905"/>
                  <a:chOff x="597523" y="8336770"/>
                  <a:chExt cx="5628227" cy="153905"/>
                </a:xfrm>
              </p:grpSpPr>
              <p:sp>
                <p:nvSpPr>
                  <p:cNvPr id="582" name="Google Shape;582;p16"/>
                  <p:cNvSpPr txBox="1"/>
                  <p:nvPr/>
                </p:nvSpPr>
                <p:spPr>
                  <a:xfrm>
                    <a:off x="597523" y="8336770"/>
                    <a:ext cx="40467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1000">
                        <a:solidFill>
                          <a:srgbClr val="1D1D1B"/>
                        </a:solidFill>
                        <a:latin typeface="Spartan"/>
                        <a:ea typeface="Spartan"/>
                        <a:cs typeface="Spartan"/>
                        <a:sym typeface="Spartan"/>
                      </a:rPr>
                      <a:t>Set up venue</a:t>
                    </a:r>
                    <a:endParaRPr sz="1000">
                      <a:solidFill>
                        <a:srgbClr val="1D1D1B"/>
                      </a:solidFill>
                      <a:latin typeface="Spartan"/>
                      <a:ea typeface="Spartan"/>
                      <a:cs typeface="Spartan"/>
                      <a:sym typeface="Spartan"/>
                    </a:endParaRPr>
                  </a:p>
                </p:txBody>
              </p:sp>
              <p:sp>
                <p:nvSpPr>
                  <p:cNvPr id="583" name="Google Shape;583;p16"/>
                  <p:cNvSpPr txBox="1"/>
                  <p:nvPr/>
                </p:nvSpPr>
                <p:spPr>
                  <a:xfrm>
                    <a:off x="4832850" y="8336775"/>
                    <a:ext cx="13929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1D1D1B"/>
                      </a:solidFill>
                      <a:latin typeface="Spartan"/>
                      <a:ea typeface="Spartan"/>
                      <a:cs typeface="Spartan"/>
                      <a:sym typeface="Spartan"/>
                    </a:endParaRPr>
                  </a:p>
                </p:txBody>
              </p:sp>
            </p:grpSp>
            <p:grpSp>
              <p:nvGrpSpPr>
                <p:cNvPr id="584" name="Google Shape;584;p16"/>
                <p:cNvGrpSpPr/>
                <p:nvPr/>
              </p:nvGrpSpPr>
              <p:grpSpPr>
                <a:xfrm>
                  <a:off x="597523" y="1675417"/>
                  <a:ext cx="5628227" cy="153905"/>
                  <a:chOff x="597523" y="8610070"/>
                  <a:chExt cx="5628227" cy="153905"/>
                </a:xfrm>
              </p:grpSpPr>
              <p:sp>
                <p:nvSpPr>
                  <p:cNvPr id="585" name="Google Shape;585;p16"/>
                  <p:cNvSpPr txBox="1"/>
                  <p:nvPr/>
                </p:nvSpPr>
                <p:spPr>
                  <a:xfrm>
                    <a:off x="597523" y="8610070"/>
                    <a:ext cx="40467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1000">
                        <a:solidFill>
                          <a:srgbClr val="1D1D1B"/>
                        </a:solidFill>
                        <a:latin typeface="Spartan"/>
                        <a:ea typeface="Spartan"/>
                        <a:cs typeface="Spartan"/>
                        <a:sym typeface="Spartan"/>
                      </a:rPr>
                      <a:t>Test audiovisual equipment</a:t>
                    </a:r>
                    <a:endParaRPr sz="1000">
                      <a:solidFill>
                        <a:srgbClr val="1D1D1B"/>
                      </a:solidFill>
                      <a:latin typeface="Spartan"/>
                      <a:ea typeface="Spartan"/>
                      <a:cs typeface="Spartan"/>
                      <a:sym typeface="Spartan"/>
                    </a:endParaRPr>
                  </a:p>
                </p:txBody>
              </p:sp>
              <p:sp>
                <p:nvSpPr>
                  <p:cNvPr id="586" name="Google Shape;586;p16"/>
                  <p:cNvSpPr txBox="1"/>
                  <p:nvPr/>
                </p:nvSpPr>
                <p:spPr>
                  <a:xfrm>
                    <a:off x="4832850" y="8610075"/>
                    <a:ext cx="13929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1D1D1B"/>
                      </a:solidFill>
                      <a:latin typeface="Spartan"/>
                      <a:ea typeface="Spartan"/>
                      <a:cs typeface="Spartan"/>
                      <a:sym typeface="Spartan"/>
                    </a:endParaRPr>
                  </a:p>
                </p:txBody>
              </p:sp>
            </p:grpSp>
            <p:grpSp>
              <p:nvGrpSpPr>
                <p:cNvPr id="587" name="Google Shape;587;p16"/>
                <p:cNvGrpSpPr/>
                <p:nvPr/>
              </p:nvGrpSpPr>
              <p:grpSpPr>
                <a:xfrm>
                  <a:off x="597523" y="1951242"/>
                  <a:ext cx="5628227" cy="153905"/>
                  <a:chOff x="597523" y="8885895"/>
                  <a:chExt cx="5628227" cy="153905"/>
                </a:xfrm>
              </p:grpSpPr>
              <p:sp>
                <p:nvSpPr>
                  <p:cNvPr id="588" name="Google Shape;588;p16"/>
                  <p:cNvSpPr txBox="1"/>
                  <p:nvPr/>
                </p:nvSpPr>
                <p:spPr>
                  <a:xfrm>
                    <a:off x="597523" y="8885895"/>
                    <a:ext cx="40467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1000">
                        <a:solidFill>
                          <a:srgbClr val="1D1D1B"/>
                        </a:solidFill>
                        <a:latin typeface="Spartan"/>
                        <a:ea typeface="Spartan"/>
                        <a:cs typeface="Spartan"/>
                        <a:sym typeface="Spartan"/>
                      </a:rPr>
                      <a:t>Coordinate catering setup</a:t>
                    </a:r>
                    <a:endParaRPr sz="1000">
                      <a:solidFill>
                        <a:srgbClr val="1D1D1B"/>
                      </a:solidFill>
                      <a:latin typeface="Spartan"/>
                      <a:ea typeface="Spartan"/>
                      <a:cs typeface="Spartan"/>
                      <a:sym typeface="Spartan"/>
                    </a:endParaRPr>
                  </a:p>
                </p:txBody>
              </p:sp>
              <p:sp>
                <p:nvSpPr>
                  <p:cNvPr id="589" name="Google Shape;589;p16"/>
                  <p:cNvSpPr txBox="1"/>
                  <p:nvPr/>
                </p:nvSpPr>
                <p:spPr>
                  <a:xfrm>
                    <a:off x="4832850" y="8885900"/>
                    <a:ext cx="13929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1D1D1B"/>
                      </a:solidFill>
                      <a:latin typeface="Spartan"/>
                      <a:ea typeface="Spartan"/>
                      <a:cs typeface="Spartan"/>
                      <a:sym typeface="Spartan"/>
                    </a:endParaRPr>
                  </a:p>
                </p:txBody>
              </p:sp>
            </p:grpSp>
            <p:sp>
              <p:nvSpPr>
                <p:cNvPr id="590" name="Google Shape;590;p16"/>
                <p:cNvSpPr/>
                <p:nvPr/>
              </p:nvSpPr>
              <p:spPr>
                <a:xfrm>
                  <a:off x="6579150" y="1143498"/>
                  <a:ext cx="152700" cy="152700"/>
                </a:xfrm>
                <a:prstGeom prst="roundRect">
                  <a:avLst>
                    <a:gd fmla="val 16667" name="adj"/>
                  </a:avLst>
                </a:prstGeom>
                <a:noFill/>
                <a:ln cap="flat" cmpd="sng" w="9525">
                  <a:solidFill>
                    <a:srgbClr val="EFEFF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591" name="Google Shape;591;p16"/>
                <p:cNvSpPr/>
                <p:nvPr/>
              </p:nvSpPr>
              <p:spPr>
                <a:xfrm>
                  <a:off x="6579150" y="1402717"/>
                  <a:ext cx="152700" cy="152700"/>
                </a:xfrm>
                <a:prstGeom prst="roundRect">
                  <a:avLst>
                    <a:gd fmla="val 16667" name="adj"/>
                  </a:avLst>
                </a:prstGeom>
                <a:noFill/>
                <a:ln cap="flat" cmpd="sng" w="9525">
                  <a:solidFill>
                    <a:srgbClr val="EFEFF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592" name="Google Shape;592;p16"/>
                <p:cNvSpPr/>
                <p:nvPr/>
              </p:nvSpPr>
              <p:spPr>
                <a:xfrm>
                  <a:off x="6579150" y="1676017"/>
                  <a:ext cx="152700" cy="152700"/>
                </a:xfrm>
                <a:prstGeom prst="roundRect">
                  <a:avLst>
                    <a:gd fmla="val 16667" name="adj"/>
                  </a:avLst>
                </a:prstGeom>
                <a:noFill/>
                <a:ln cap="flat" cmpd="sng" w="9525">
                  <a:solidFill>
                    <a:srgbClr val="EFEFF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593" name="Google Shape;593;p16"/>
                <p:cNvSpPr/>
                <p:nvPr/>
              </p:nvSpPr>
              <p:spPr>
                <a:xfrm>
                  <a:off x="6579150" y="1951842"/>
                  <a:ext cx="152700" cy="152700"/>
                </a:xfrm>
                <a:prstGeom prst="roundRect">
                  <a:avLst>
                    <a:gd fmla="val 16667" name="adj"/>
                  </a:avLst>
                </a:prstGeom>
                <a:noFill/>
                <a:ln cap="flat" cmpd="sng" w="9525">
                  <a:solidFill>
                    <a:srgbClr val="EFEFF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594" name="Google Shape;594;p16"/>
              <p:cNvGrpSpPr/>
              <p:nvPr/>
            </p:nvGrpSpPr>
            <p:grpSpPr>
              <a:xfrm>
                <a:off x="540000" y="4458810"/>
                <a:ext cx="6480000" cy="273300"/>
                <a:chOff x="540000" y="1891542"/>
                <a:chExt cx="6480000" cy="273300"/>
              </a:xfrm>
            </p:grpSpPr>
            <p:sp>
              <p:nvSpPr>
                <p:cNvPr id="595" name="Google Shape;595;p16"/>
                <p:cNvSpPr/>
                <p:nvPr/>
              </p:nvSpPr>
              <p:spPr>
                <a:xfrm>
                  <a:off x="540000" y="1891542"/>
                  <a:ext cx="6480000" cy="2733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EFEFF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596" name="Google Shape;596;p16"/>
                <p:cNvGrpSpPr/>
                <p:nvPr/>
              </p:nvGrpSpPr>
              <p:grpSpPr>
                <a:xfrm>
                  <a:off x="597523" y="1951242"/>
                  <a:ext cx="5628227" cy="153905"/>
                  <a:chOff x="597523" y="8885895"/>
                  <a:chExt cx="5628227" cy="153905"/>
                </a:xfrm>
              </p:grpSpPr>
              <p:sp>
                <p:nvSpPr>
                  <p:cNvPr id="597" name="Google Shape;597;p16"/>
                  <p:cNvSpPr txBox="1"/>
                  <p:nvPr/>
                </p:nvSpPr>
                <p:spPr>
                  <a:xfrm>
                    <a:off x="597523" y="8885895"/>
                    <a:ext cx="40467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1000">
                        <a:solidFill>
                          <a:srgbClr val="1D1D1B"/>
                        </a:solidFill>
                        <a:latin typeface="Spartan"/>
                        <a:ea typeface="Spartan"/>
                        <a:cs typeface="Spartan"/>
                        <a:sym typeface="Spartan"/>
                      </a:rPr>
                      <a:t>Welcome and manage guests</a:t>
                    </a:r>
                    <a:endParaRPr sz="1000">
                      <a:solidFill>
                        <a:srgbClr val="1D1D1B"/>
                      </a:solidFill>
                      <a:latin typeface="Spartan"/>
                      <a:ea typeface="Spartan"/>
                      <a:cs typeface="Spartan"/>
                      <a:sym typeface="Spartan"/>
                    </a:endParaRPr>
                  </a:p>
                </p:txBody>
              </p:sp>
              <p:sp>
                <p:nvSpPr>
                  <p:cNvPr id="598" name="Google Shape;598;p16"/>
                  <p:cNvSpPr txBox="1"/>
                  <p:nvPr/>
                </p:nvSpPr>
                <p:spPr>
                  <a:xfrm>
                    <a:off x="4832850" y="8885900"/>
                    <a:ext cx="13929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1D1D1B"/>
                      </a:solidFill>
                      <a:latin typeface="Spartan"/>
                      <a:ea typeface="Spartan"/>
                      <a:cs typeface="Spartan"/>
                      <a:sym typeface="Spartan"/>
                    </a:endParaRPr>
                  </a:p>
                </p:txBody>
              </p:sp>
            </p:grpSp>
            <p:sp>
              <p:nvSpPr>
                <p:cNvPr id="599" name="Google Shape;599;p16"/>
                <p:cNvSpPr/>
                <p:nvPr/>
              </p:nvSpPr>
              <p:spPr>
                <a:xfrm>
                  <a:off x="6579150" y="1951842"/>
                  <a:ext cx="152700" cy="152700"/>
                </a:xfrm>
                <a:prstGeom prst="roundRect">
                  <a:avLst>
                    <a:gd fmla="val 16667" name="adj"/>
                  </a:avLst>
                </a:prstGeom>
                <a:noFill/>
                <a:ln cap="flat" cmpd="sng" w="9525">
                  <a:solidFill>
                    <a:srgbClr val="EFEFF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600" name="Google Shape;600;p16"/>
              <p:cNvGrpSpPr/>
              <p:nvPr/>
            </p:nvGrpSpPr>
            <p:grpSpPr>
              <a:xfrm>
                <a:off x="540000" y="4732110"/>
                <a:ext cx="6480000" cy="273300"/>
                <a:chOff x="540000" y="1891542"/>
                <a:chExt cx="6480000" cy="273300"/>
              </a:xfrm>
            </p:grpSpPr>
            <p:sp>
              <p:nvSpPr>
                <p:cNvPr id="601" name="Google Shape;601;p16"/>
                <p:cNvSpPr/>
                <p:nvPr/>
              </p:nvSpPr>
              <p:spPr>
                <a:xfrm>
                  <a:off x="540000" y="1891542"/>
                  <a:ext cx="6480000" cy="2733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EFEFF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602" name="Google Shape;602;p16"/>
                <p:cNvGrpSpPr/>
                <p:nvPr/>
              </p:nvGrpSpPr>
              <p:grpSpPr>
                <a:xfrm>
                  <a:off x="597523" y="1951242"/>
                  <a:ext cx="5628227" cy="153905"/>
                  <a:chOff x="597523" y="8885895"/>
                  <a:chExt cx="5628227" cy="153905"/>
                </a:xfrm>
              </p:grpSpPr>
              <p:sp>
                <p:nvSpPr>
                  <p:cNvPr id="603" name="Google Shape;603;p16"/>
                  <p:cNvSpPr txBox="1"/>
                  <p:nvPr/>
                </p:nvSpPr>
                <p:spPr>
                  <a:xfrm>
                    <a:off x="597523" y="8885895"/>
                    <a:ext cx="40467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1000">
                        <a:solidFill>
                          <a:srgbClr val="1D1D1B"/>
                        </a:solidFill>
                        <a:latin typeface="Spartan"/>
                        <a:ea typeface="Spartan"/>
                        <a:cs typeface="Spartan"/>
                        <a:sym typeface="Spartan"/>
                      </a:rPr>
                      <a:t>Oversee event schedule</a:t>
                    </a:r>
                    <a:endParaRPr sz="1000">
                      <a:solidFill>
                        <a:srgbClr val="1D1D1B"/>
                      </a:solidFill>
                      <a:latin typeface="Spartan"/>
                      <a:ea typeface="Spartan"/>
                      <a:cs typeface="Spartan"/>
                      <a:sym typeface="Spartan"/>
                    </a:endParaRPr>
                  </a:p>
                </p:txBody>
              </p:sp>
              <p:sp>
                <p:nvSpPr>
                  <p:cNvPr id="604" name="Google Shape;604;p16"/>
                  <p:cNvSpPr txBox="1"/>
                  <p:nvPr/>
                </p:nvSpPr>
                <p:spPr>
                  <a:xfrm>
                    <a:off x="4832850" y="8885900"/>
                    <a:ext cx="13929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1D1D1B"/>
                      </a:solidFill>
                      <a:latin typeface="Spartan"/>
                      <a:ea typeface="Spartan"/>
                      <a:cs typeface="Spartan"/>
                      <a:sym typeface="Spartan"/>
                    </a:endParaRPr>
                  </a:p>
                </p:txBody>
              </p:sp>
            </p:grpSp>
            <p:sp>
              <p:nvSpPr>
                <p:cNvPr id="605" name="Google Shape;605;p16"/>
                <p:cNvSpPr/>
                <p:nvPr/>
              </p:nvSpPr>
              <p:spPr>
                <a:xfrm>
                  <a:off x="6579150" y="1951842"/>
                  <a:ext cx="152700" cy="152700"/>
                </a:xfrm>
                <a:prstGeom prst="roundRect">
                  <a:avLst>
                    <a:gd fmla="val 16667" name="adj"/>
                  </a:avLst>
                </a:prstGeom>
                <a:noFill/>
                <a:ln cap="flat" cmpd="sng" w="9525">
                  <a:solidFill>
                    <a:srgbClr val="EFEFF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606" name="Google Shape;606;p16"/>
              <p:cNvGrpSpPr/>
              <p:nvPr/>
            </p:nvGrpSpPr>
            <p:grpSpPr>
              <a:xfrm>
                <a:off x="540000" y="5005410"/>
                <a:ext cx="6480000" cy="273300"/>
                <a:chOff x="540000" y="1891542"/>
                <a:chExt cx="6480000" cy="273300"/>
              </a:xfrm>
            </p:grpSpPr>
            <p:sp>
              <p:nvSpPr>
                <p:cNvPr id="607" name="Google Shape;607;p16"/>
                <p:cNvSpPr/>
                <p:nvPr/>
              </p:nvSpPr>
              <p:spPr>
                <a:xfrm>
                  <a:off x="540000" y="1891542"/>
                  <a:ext cx="6480000" cy="2733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EFEFF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608" name="Google Shape;608;p16"/>
                <p:cNvGrpSpPr/>
                <p:nvPr/>
              </p:nvGrpSpPr>
              <p:grpSpPr>
                <a:xfrm>
                  <a:off x="597523" y="1951242"/>
                  <a:ext cx="5628227" cy="153905"/>
                  <a:chOff x="597523" y="8885895"/>
                  <a:chExt cx="5628227" cy="153905"/>
                </a:xfrm>
              </p:grpSpPr>
              <p:sp>
                <p:nvSpPr>
                  <p:cNvPr id="609" name="Google Shape;609;p16"/>
                  <p:cNvSpPr txBox="1"/>
                  <p:nvPr/>
                </p:nvSpPr>
                <p:spPr>
                  <a:xfrm>
                    <a:off x="597523" y="8885895"/>
                    <a:ext cx="40467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1000">
                        <a:solidFill>
                          <a:srgbClr val="1D1D1B"/>
                        </a:solidFill>
                        <a:latin typeface="Spartan"/>
                        <a:ea typeface="Spartan"/>
                        <a:cs typeface="Spartan"/>
                        <a:sym typeface="Spartan"/>
                      </a:rPr>
                      <a:t>Handle issues as they arise</a:t>
                    </a:r>
                    <a:endParaRPr sz="1000">
                      <a:solidFill>
                        <a:srgbClr val="1D1D1B"/>
                      </a:solidFill>
                      <a:latin typeface="Spartan"/>
                      <a:ea typeface="Spartan"/>
                      <a:cs typeface="Spartan"/>
                      <a:sym typeface="Spartan"/>
                    </a:endParaRPr>
                  </a:p>
                </p:txBody>
              </p:sp>
              <p:sp>
                <p:nvSpPr>
                  <p:cNvPr id="610" name="Google Shape;610;p16"/>
                  <p:cNvSpPr txBox="1"/>
                  <p:nvPr/>
                </p:nvSpPr>
                <p:spPr>
                  <a:xfrm>
                    <a:off x="4832850" y="8885900"/>
                    <a:ext cx="13929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1D1D1B"/>
                      </a:solidFill>
                      <a:latin typeface="Spartan"/>
                      <a:ea typeface="Spartan"/>
                      <a:cs typeface="Spartan"/>
                      <a:sym typeface="Spartan"/>
                    </a:endParaRPr>
                  </a:p>
                </p:txBody>
              </p:sp>
            </p:grpSp>
            <p:sp>
              <p:nvSpPr>
                <p:cNvPr id="611" name="Google Shape;611;p16"/>
                <p:cNvSpPr/>
                <p:nvPr/>
              </p:nvSpPr>
              <p:spPr>
                <a:xfrm>
                  <a:off x="6579150" y="1951842"/>
                  <a:ext cx="152700" cy="152700"/>
                </a:xfrm>
                <a:prstGeom prst="roundRect">
                  <a:avLst>
                    <a:gd fmla="val 16667" name="adj"/>
                  </a:avLst>
                </a:prstGeom>
                <a:noFill/>
                <a:ln cap="flat" cmpd="sng" w="9525">
                  <a:solidFill>
                    <a:srgbClr val="EFEFF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  <p:grpSp>
          <p:nvGrpSpPr>
            <p:cNvPr id="612" name="Google Shape;612;p16"/>
            <p:cNvGrpSpPr/>
            <p:nvPr/>
          </p:nvGrpSpPr>
          <p:grpSpPr>
            <a:xfrm>
              <a:off x="540000" y="5278120"/>
              <a:ext cx="6480000" cy="273300"/>
              <a:chOff x="540000" y="1891542"/>
              <a:chExt cx="6480000" cy="273300"/>
            </a:xfrm>
          </p:grpSpPr>
          <p:sp>
            <p:nvSpPr>
              <p:cNvPr id="613" name="Google Shape;613;p16"/>
              <p:cNvSpPr/>
              <p:nvPr/>
            </p:nvSpPr>
            <p:spPr>
              <a:xfrm>
                <a:off x="540000" y="1891542"/>
                <a:ext cx="6480000" cy="273300"/>
              </a:xfrm>
              <a:prstGeom prst="rect">
                <a:avLst/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grpSp>
            <p:nvGrpSpPr>
              <p:cNvPr id="614" name="Google Shape;614;p16"/>
              <p:cNvGrpSpPr/>
              <p:nvPr/>
            </p:nvGrpSpPr>
            <p:grpSpPr>
              <a:xfrm>
                <a:off x="597523" y="1951242"/>
                <a:ext cx="5628227" cy="153905"/>
                <a:chOff x="597523" y="8885895"/>
                <a:chExt cx="5628227" cy="153905"/>
              </a:xfrm>
            </p:grpSpPr>
            <p:sp>
              <p:nvSpPr>
                <p:cNvPr id="615" name="Google Shape;615;p16"/>
                <p:cNvSpPr txBox="1"/>
                <p:nvPr/>
              </p:nvSpPr>
              <p:spPr>
                <a:xfrm>
                  <a:off x="597523" y="8885895"/>
                  <a:ext cx="40467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endParaRPr>
                </a:p>
              </p:txBody>
            </p:sp>
            <p:sp>
              <p:nvSpPr>
                <p:cNvPr id="616" name="Google Shape;616;p16"/>
                <p:cNvSpPr txBox="1"/>
                <p:nvPr/>
              </p:nvSpPr>
              <p:spPr>
                <a:xfrm>
                  <a:off x="4832850" y="8885900"/>
                  <a:ext cx="13929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1D1D1B"/>
                    </a:solidFill>
                    <a:latin typeface="Spartan"/>
                    <a:ea typeface="Spartan"/>
                    <a:cs typeface="Spartan"/>
                    <a:sym typeface="Spartan"/>
                  </a:endParaRPr>
                </a:p>
              </p:txBody>
            </p:sp>
          </p:grpSp>
          <p:sp>
            <p:nvSpPr>
              <p:cNvPr id="617" name="Google Shape;617;p16"/>
              <p:cNvSpPr/>
              <p:nvPr/>
            </p:nvSpPr>
            <p:spPr>
              <a:xfrm>
                <a:off x="6579150" y="1951842"/>
                <a:ext cx="152700" cy="1527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rgbClr val="EFEFF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