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10692000" cx="7560000"/>
  <p:notesSz cx="6858000" cy="9144000"/>
  <p:embeddedFontLst>
    <p:embeddedFont>
      <p:font typeface="Nunito SemiBold"/>
      <p:regular r:id="rId7"/>
      <p:bold r:id="rId8"/>
      <p:italic r:id="rId9"/>
      <p:boldItalic r:id="rId10"/>
    </p:embeddedFont>
    <p:embeddedFont>
      <p:font typeface="Nunito"/>
      <p:regular r:id="rId11"/>
      <p:bold r:id="rId12"/>
      <p:italic r:id="rId13"/>
      <p:boldItalic r:id="rId14"/>
    </p:embeddedFont>
    <p:embeddedFont>
      <p:font typeface="Nunito Medium"/>
      <p:regular r:id="rId15"/>
      <p:bold r:id="rId16"/>
      <p:italic r:id="rId17"/>
      <p:boldItalic r:id="rId18"/>
    </p:embeddedFont>
    <p:embeddedFont>
      <p:font typeface="Dancing Script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DancingScript-bold.fntdata"/><Relationship Id="rId11" Type="http://schemas.openxmlformats.org/officeDocument/2006/relationships/font" Target="fonts/Nunito-regular.fntdata"/><Relationship Id="rId10" Type="http://schemas.openxmlformats.org/officeDocument/2006/relationships/font" Target="fonts/NunitoSemiBold-boldItalic.fntdata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NunitoSemiBold-italic.fntdata"/><Relationship Id="rId15" Type="http://schemas.openxmlformats.org/officeDocument/2006/relationships/font" Target="fonts/NunitoMedium-regular.fntdata"/><Relationship Id="rId14" Type="http://schemas.openxmlformats.org/officeDocument/2006/relationships/font" Target="fonts/Nunito-boldItalic.fntdata"/><Relationship Id="rId17" Type="http://schemas.openxmlformats.org/officeDocument/2006/relationships/font" Target="fonts/NunitoMedium-italic.fntdata"/><Relationship Id="rId16" Type="http://schemas.openxmlformats.org/officeDocument/2006/relationships/font" Target="fonts/NunitoMedium-bold.fntdata"/><Relationship Id="rId5" Type="http://schemas.openxmlformats.org/officeDocument/2006/relationships/slide" Target="slides/slide1.xml"/><Relationship Id="rId19" Type="http://schemas.openxmlformats.org/officeDocument/2006/relationships/font" Target="fonts/DancingScript-regular.fntdata"/><Relationship Id="rId6" Type="http://schemas.openxmlformats.org/officeDocument/2006/relationships/slide" Target="slides/slide2.xml"/><Relationship Id="rId18" Type="http://schemas.openxmlformats.org/officeDocument/2006/relationships/font" Target="fonts/NunitoMedium-boldItalic.fntdata"/><Relationship Id="rId7" Type="http://schemas.openxmlformats.org/officeDocument/2006/relationships/font" Target="fonts/NunitoSemiBold-regular.fntdata"/><Relationship Id="rId8" Type="http://schemas.openxmlformats.org/officeDocument/2006/relationships/font" Target="fonts/Nunit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e2f09f4b65_0_28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e2f09f4b65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24025" y="1298875"/>
            <a:ext cx="6497992" cy="552026"/>
            <a:chOff x="524025" y="1298875"/>
            <a:chExt cx="6497992" cy="552026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524025" y="1298875"/>
              <a:ext cx="2953501" cy="215400"/>
              <a:chOff x="524025" y="1298875"/>
              <a:chExt cx="2953501" cy="215400"/>
            </a:xfrm>
          </p:grpSpPr>
          <p:cxnSp>
            <p:nvCxnSpPr>
              <p:cNvPr id="56" name="Google Shape;56;p13"/>
              <p:cNvCxnSpPr/>
              <p:nvPr/>
            </p:nvCxnSpPr>
            <p:spPr>
              <a:xfrm>
                <a:off x="1103000" y="1474650"/>
                <a:ext cx="237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7" name="Google Shape;57;p13"/>
              <p:cNvSpPr txBox="1"/>
              <p:nvPr/>
            </p:nvSpPr>
            <p:spPr>
              <a:xfrm>
                <a:off x="524025" y="1298875"/>
                <a:ext cx="579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636188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Name:</a:t>
                </a:r>
                <a:endParaRPr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1103026" y="1298875"/>
                <a:ext cx="2374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  <p:grpSp>
          <p:nvGrpSpPr>
            <p:cNvPr id="59" name="Google Shape;59;p13"/>
            <p:cNvGrpSpPr/>
            <p:nvPr/>
          </p:nvGrpSpPr>
          <p:grpSpPr>
            <a:xfrm>
              <a:off x="524025" y="1635501"/>
              <a:ext cx="2953500" cy="215400"/>
              <a:chOff x="524025" y="1298875"/>
              <a:chExt cx="2953500" cy="215400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1328025" y="1474650"/>
                <a:ext cx="2149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1" name="Google Shape;61;p13"/>
              <p:cNvSpPr txBox="1"/>
              <p:nvPr/>
            </p:nvSpPr>
            <p:spPr>
              <a:xfrm>
                <a:off x="524025" y="1298875"/>
                <a:ext cx="779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636188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Location:</a:t>
                </a:r>
                <a:endParaRPr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1303725" y="1298875"/>
                <a:ext cx="2173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4090403" y="1298875"/>
              <a:ext cx="2930122" cy="215400"/>
              <a:chOff x="4090403" y="1298875"/>
              <a:chExt cx="2930122" cy="215400"/>
            </a:xfrm>
          </p:grpSpPr>
          <p:cxnSp>
            <p:nvCxnSpPr>
              <p:cNvPr id="64" name="Google Shape;64;p13"/>
              <p:cNvCxnSpPr/>
              <p:nvPr/>
            </p:nvCxnSpPr>
            <p:spPr>
              <a:xfrm>
                <a:off x="4554498" y="1474650"/>
                <a:ext cx="2466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5" name="Google Shape;65;p13"/>
              <p:cNvSpPr txBox="1"/>
              <p:nvPr/>
            </p:nvSpPr>
            <p:spPr>
              <a:xfrm>
                <a:off x="4090403" y="1298875"/>
                <a:ext cx="467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636188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Date:</a:t>
                </a:r>
                <a:endParaRPr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4554525" y="1298875"/>
                <a:ext cx="2466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4090403" y="1635500"/>
              <a:ext cx="2931613" cy="215400"/>
              <a:chOff x="4090403" y="1635500"/>
              <a:chExt cx="2931613" cy="215400"/>
            </a:xfrm>
          </p:grpSpPr>
          <p:cxnSp>
            <p:nvCxnSpPr>
              <p:cNvPr id="68" name="Google Shape;68;p13"/>
              <p:cNvCxnSpPr/>
              <p:nvPr/>
            </p:nvCxnSpPr>
            <p:spPr>
              <a:xfrm>
                <a:off x="4563816" y="1811276"/>
                <a:ext cx="245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9" name="Google Shape;69;p13"/>
              <p:cNvSpPr txBox="1"/>
              <p:nvPr/>
            </p:nvSpPr>
            <p:spPr>
              <a:xfrm>
                <a:off x="4090403" y="1635500"/>
                <a:ext cx="501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636188"/>
                    </a:solidFill>
                    <a:latin typeface="Nunito Medium"/>
                    <a:ea typeface="Nunito Medium"/>
                    <a:cs typeface="Nunito Medium"/>
                    <a:sym typeface="Nunito Medium"/>
                  </a:rPr>
                  <a:t>Time:</a:t>
                </a:r>
                <a:endParaRPr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4539526" y="1635500"/>
                <a:ext cx="248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636188"/>
                  </a:solidFill>
                  <a:latin typeface="Nunito Medium"/>
                  <a:ea typeface="Nunito Medium"/>
                  <a:cs typeface="Nunito Medium"/>
                  <a:sym typeface="Nunito Medium"/>
                </a:endParaRPr>
              </a:p>
            </p:txBody>
          </p:sp>
        </p:grpSp>
      </p:grpSp>
      <p:grpSp>
        <p:nvGrpSpPr>
          <p:cNvPr id="71" name="Google Shape;71;p13"/>
          <p:cNvGrpSpPr/>
          <p:nvPr/>
        </p:nvGrpSpPr>
        <p:grpSpPr>
          <a:xfrm>
            <a:off x="490007" y="366779"/>
            <a:ext cx="6460578" cy="785100"/>
            <a:chOff x="490007" y="366779"/>
            <a:chExt cx="6460578" cy="785100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490007" y="366779"/>
              <a:ext cx="45309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5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EVENT PLAN</a:t>
              </a:r>
              <a:endParaRPr sz="5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4558385" y="387186"/>
              <a:ext cx="2392200" cy="72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700">
                  <a:solidFill>
                    <a:srgbClr val="ECA466"/>
                  </a:solidFill>
                  <a:latin typeface="Dancing Script"/>
                  <a:ea typeface="Dancing Script"/>
                  <a:cs typeface="Dancing Script"/>
                  <a:sym typeface="Dancing Script"/>
                </a:rPr>
                <a:t>Checklist</a:t>
              </a:r>
              <a:endParaRPr sz="4700">
                <a:solidFill>
                  <a:srgbClr val="ECA466"/>
                </a:solidFill>
                <a:latin typeface="Dancing Script"/>
                <a:ea typeface="Dancing Script"/>
                <a:cs typeface="Dancing Script"/>
                <a:sym typeface="Dancing Script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524025" y="2153525"/>
            <a:ext cx="6501450" cy="3867030"/>
            <a:chOff x="524025" y="2153525"/>
            <a:chExt cx="6501450" cy="3867030"/>
          </a:xfrm>
        </p:grpSpPr>
        <p:pic>
          <p:nvPicPr>
            <p:cNvPr id="75" name="Google Shape;7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440800" y="3122425"/>
              <a:ext cx="2677774" cy="2639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" name="Google Shape;76;p13"/>
            <p:cNvSpPr txBox="1"/>
            <p:nvPr/>
          </p:nvSpPr>
          <p:spPr>
            <a:xfrm>
              <a:off x="524025" y="2153525"/>
              <a:ext cx="2953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PLANNING PHASE:</a:t>
              </a:r>
              <a:endParaRPr b="1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536198" y="2523595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Task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2482775" y="2523600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Owner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3553725" y="2523600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Start Date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4597425" y="2523600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Deadline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5554975" y="2523600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Priority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6387525" y="2523600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Status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83" name="Google Shape;83;p13"/>
            <p:cNvGrpSpPr/>
            <p:nvPr/>
          </p:nvGrpSpPr>
          <p:grpSpPr>
            <a:xfrm>
              <a:off x="543375" y="2441982"/>
              <a:ext cx="6482100" cy="3578573"/>
              <a:chOff x="543375" y="2441982"/>
              <a:chExt cx="6482100" cy="3578573"/>
            </a:xfrm>
          </p:grpSpPr>
          <p:cxnSp>
            <p:nvCxnSpPr>
              <p:cNvPr id="84" name="Google Shape;84;p13"/>
              <p:cNvCxnSpPr/>
              <p:nvPr/>
            </p:nvCxnSpPr>
            <p:spPr>
              <a:xfrm>
                <a:off x="2406575" y="2448755"/>
                <a:ext cx="0" cy="3571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3477525" y="2448755"/>
                <a:ext cx="0" cy="3571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4521225" y="2448755"/>
                <a:ext cx="0" cy="3571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5478775" y="2448755"/>
                <a:ext cx="0" cy="3571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6387525" y="2448755"/>
                <a:ext cx="0" cy="35718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" name="Google Shape;89;p13"/>
              <p:cNvCxnSpPr/>
              <p:nvPr/>
            </p:nvCxnSpPr>
            <p:spPr>
              <a:xfrm>
                <a:off x="543375" y="3098795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0" name="Google Shape;90;p13"/>
              <p:cNvCxnSpPr/>
              <p:nvPr/>
            </p:nvCxnSpPr>
            <p:spPr>
              <a:xfrm>
                <a:off x="543375" y="3423182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" name="Google Shape;91;p13"/>
              <p:cNvCxnSpPr/>
              <p:nvPr/>
            </p:nvCxnSpPr>
            <p:spPr>
              <a:xfrm>
                <a:off x="543375" y="3747570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2" name="Google Shape;92;p13"/>
              <p:cNvCxnSpPr/>
              <p:nvPr/>
            </p:nvCxnSpPr>
            <p:spPr>
              <a:xfrm>
                <a:off x="543375" y="4071957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3" name="Google Shape;93;p13"/>
              <p:cNvCxnSpPr/>
              <p:nvPr/>
            </p:nvCxnSpPr>
            <p:spPr>
              <a:xfrm>
                <a:off x="543375" y="5693895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4" name="Google Shape;94;p13"/>
              <p:cNvCxnSpPr/>
              <p:nvPr/>
            </p:nvCxnSpPr>
            <p:spPr>
              <a:xfrm>
                <a:off x="543375" y="4396345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5" name="Google Shape;95;p13"/>
              <p:cNvCxnSpPr/>
              <p:nvPr/>
            </p:nvCxnSpPr>
            <p:spPr>
              <a:xfrm>
                <a:off x="543375" y="4720732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543375" y="5045120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543375" y="5369507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543375" y="2441982"/>
                <a:ext cx="6482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CA46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543375" y="2774407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3"/>
              <p:cNvCxnSpPr/>
              <p:nvPr/>
            </p:nvCxnSpPr>
            <p:spPr>
              <a:xfrm>
                <a:off x="543375" y="6018282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1" name="Google Shape;101;p13"/>
            <p:cNvGrpSpPr/>
            <p:nvPr/>
          </p:nvGrpSpPr>
          <p:grpSpPr>
            <a:xfrm>
              <a:off x="536198" y="2851999"/>
              <a:ext cx="6483727" cy="169205"/>
              <a:chOff x="536198" y="2864120"/>
              <a:chExt cx="6483727" cy="169205"/>
            </a:xfrm>
          </p:grpSpPr>
          <p:sp>
            <p:nvSpPr>
              <p:cNvPr id="102" name="Google Shape;102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536198" y="3176386"/>
              <a:ext cx="6483727" cy="169205"/>
              <a:chOff x="536198" y="2864120"/>
              <a:chExt cx="6483727" cy="169205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15" name="Google Shape;115;p13"/>
            <p:cNvGrpSpPr/>
            <p:nvPr/>
          </p:nvGrpSpPr>
          <p:grpSpPr>
            <a:xfrm>
              <a:off x="536198" y="3500761"/>
              <a:ext cx="6483727" cy="169205"/>
              <a:chOff x="536198" y="2864120"/>
              <a:chExt cx="6483727" cy="169205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22" name="Google Shape;122;p13"/>
            <p:cNvGrpSpPr/>
            <p:nvPr/>
          </p:nvGrpSpPr>
          <p:grpSpPr>
            <a:xfrm>
              <a:off x="536198" y="3825149"/>
              <a:ext cx="6483727" cy="169205"/>
              <a:chOff x="536198" y="2864120"/>
              <a:chExt cx="6483727" cy="169205"/>
            </a:xfrm>
          </p:grpSpPr>
          <p:sp>
            <p:nvSpPr>
              <p:cNvPr id="123" name="Google Shape;123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536198" y="4149549"/>
              <a:ext cx="6483727" cy="169205"/>
              <a:chOff x="536198" y="2864120"/>
              <a:chExt cx="6483727" cy="169205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536198" y="4473936"/>
              <a:ext cx="6483727" cy="169205"/>
              <a:chOff x="536198" y="2864120"/>
              <a:chExt cx="6483727" cy="169205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43" name="Google Shape;143;p13"/>
            <p:cNvGrpSpPr/>
            <p:nvPr/>
          </p:nvGrpSpPr>
          <p:grpSpPr>
            <a:xfrm>
              <a:off x="536198" y="4798311"/>
              <a:ext cx="6483727" cy="169205"/>
              <a:chOff x="536198" y="2864120"/>
              <a:chExt cx="6483727" cy="169205"/>
            </a:xfrm>
          </p:grpSpPr>
          <p:sp>
            <p:nvSpPr>
              <p:cNvPr id="144" name="Google Shape;144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50" name="Google Shape;150;p13"/>
            <p:cNvGrpSpPr/>
            <p:nvPr/>
          </p:nvGrpSpPr>
          <p:grpSpPr>
            <a:xfrm>
              <a:off x="536198" y="5122699"/>
              <a:ext cx="6483727" cy="169205"/>
              <a:chOff x="536198" y="2864120"/>
              <a:chExt cx="6483727" cy="169205"/>
            </a:xfrm>
          </p:grpSpPr>
          <p:sp>
            <p:nvSpPr>
              <p:cNvPr id="151" name="Google Shape;151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4" name="Google Shape;154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57" name="Google Shape;157;p13"/>
            <p:cNvGrpSpPr/>
            <p:nvPr/>
          </p:nvGrpSpPr>
          <p:grpSpPr>
            <a:xfrm>
              <a:off x="536198" y="5447099"/>
              <a:ext cx="6483727" cy="169205"/>
              <a:chOff x="536198" y="2864120"/>
              <a:chExt cx="6483727" cy="169205"/>
            </a:xfrm>
          </p:grpSpPr>
          <p:sp>
            <p:nvSpPr>
              <p:cNvPr id="158" name="Google Shape;158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1" name="Google Shape;161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536198" y="5771486"/>
              <a:ext cx="6483727" cy="169205"/>
              <a:chOff x="536198" y="2864120"/>
              <a:chExt cx="6483727" cy="169205"/>
            </a:xfrm>
          </p:grpSpPr>
          <p:sp>
            <p:nvSpPr>
              <p:cNvPr id="165" name="Google Shape;165;p13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6" name="Google Shape;166;p13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171" name="Google Shape;171;p13"/>
          <p:cNvGrpSpPr/>
          <p:nvPr/>
        </p:nvGrpSpPr>
        <p:grpSpPr>
          <a:xfrm>
            <a:off x="524025" y="6287000"/>
            <a:ext cx="6501450" cy="3867030"/>
            <a:chOff x="524025" y="6287000"/>
            <a:chExt cx="6501450" cy="3867030"/>
          </a:xfrm>
        </p:grpSpPr>
        <p:pic>
          <p:nvPicPr>
            <p:cNvPr id="172" name="Google Shape;17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81650" y="7636437"/>
              <a:ext cx="4530900" cy="178760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3" name="Google Shape;173;p13"/>
            <p:cNvSpPr txBox="1"/>
            <p:nvPr/>
          </p:nvSpPr>
          <p:spPr>
            <a:xfrm>
              <a:off x="524025" y="6287000"/>
              <a:ext cx="2953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PROMOTION PHASE</a:t>
              </a:r>
              <a:endParaRPr b="1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4" name="Google Shape;174;p13"/>
            <p:cNvSpPr txBox="1"/>
            <p:nvPr/>
          </p:nvSpPr>
          <p:spPr>
            <a:xfrm>
              <a:off x="536198" y="665707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Task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2482775" y="665707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Owner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3553725" y="665707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Start Date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177" name="Google Shape;177;p13"/>
            <p:cNvSpPr txBox="1"/>
            <p:nvPr/>
          </p:nvSpPr>
          <p:spPr>
            <a:xfrm>
              <a:off x="4597425" y="665707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Deadline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5554975" y="665707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Priority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179" name="Google Shape;179;p13"/>
            <p:cNvSpPr txBox="1"/>
            <p:nvPr/>
          </p:nvSpPr>
          <p:spPr>
            <a:xfrm>
              <a:off x="6387525" y="665707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Status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180" name="Google Shape;180;p13"/>
            <p:cNvGrpSpPr/>
            <p:nvPr/>
          </p:nvGrpSpPr>
          <p:grpSpPr>
            <a:xfrm>
              <a:off x="543375" y="6575457"/>
              <a:ext cx="6482100" cy="3578573"/>
              <a:chOff x="543375" y="2441982"/>
              <a:chExt cx="6482100" cy="3578573"/>
            </a:xfrm>
          </p:grpSpPr>
          <p:grpSp>
            <p:nvGrpSpPr>
              <p:cNvPr id="181" name="Google Shape;181;p13"/>
              <p:cNvGrpSpPr/>
              <p:nvPr/>
            </p:nvGrpSpPr>
            <p:grpSpPr>
              <a:xfrm>
                <a:off x="543375" y="2448755"/>
                <a:ext cx="6482100" cy="3571800"/>
                <a:chOff x="543375" y="2448755"/>
                <a:chExt cx="6482100" cy="3571800"/>
              </a:xfrm>
            </p:grpSpPr>
            <p:cxnSp>
              <p:nvCxnSpPr>
                <p:cNvPr id="182" name="Google Shape;182;p13"/>
                <p:cNvCxnSpPr/>
                <p:nvPr/>
              </p:nvCxnSpPr>
              <p:spPr>
                <a:xfrm>
                  <a:off x="2406575" y="2448755"/>
                  <a:ext cx="0" cy="357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3" name="Google Shape;183;p13"/>
                <p:cNvCxnSpPr/>
                <p:nvPr/>
              </p:nvCxnSpPr>
              <p:spPr>
                <a:xfrm>
                  <a:off x="3477525" y="2448755"/>
                  <a:ext cx="0" cy="357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4" name="Google Shape;184;p13"/>
                <p:cNvCxnSpPr/>
                <p:nvPr/>
              </p:nvCxnSpPr>
              <p:spPr>
                <a:xfrm>
                  <a:off x="4521225" y="2448755"/>
                  <a:ext cx="0" cy="357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5" name="Google Shape;185;p13"/>
                <p:cNvCxnSpPr/>
                <p:nvPr/>
              </p:nvCxnSpPr>
              <p:spPr>
                <a:xfrm>
                  <a:off x="5478775" y="2448755"/>
                  <a:ext cx="0" cy="357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6" name="Google Shape;186;p13"/>
                <p:cNvCxnSpPr/>
                <p:nvPr/>
              </p:nvCxnSpPr>
              <p:spPr>
                <a:xfrm>
                  <a:off x="6387525" y="2448755"/>
                  <a:ext cx="0" cy="357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7" name="Google Shape;187;p13"/>
                <p:cNvCxnSpPr/>
                <p:nvPr/>
              </p:nvCxnSpPr>
              <p:spPr>
                <a:xfrm>
                  <a:off x="543375" y="3098795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8" name="Google Shape;188;p13"/>
                <p:cNvCxnSpPr/>
                <p:nvPr/>
              </p:nvCxnSpPr>
              <p:spPr>
                <a:xfrm>
                  <a:off x="543375" y="3423182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9" name="Google Shape;189;p13"/>
                <p:cNvCxnSpPr/>
                <p:nvPr/>
              </p:nvCxnSpPr>
              <p:spPr>
                <a:xfrm>
                  <a:off x="543375" y="3747570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0" name="Google Shape;190;p13"/>
                <p:cNvCxnSpPr/>
                <p:nvPr/>
              </p:nvCxnSpPr>
              <p:spPr>
                <a:xfrm>
                  <a:off x="543375" y="4071957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1" name="Google Shape;191;p13"/>
                <p:cNvCxnSpPr/>
                <p:nvPr/>
              </p:nvCxnSpPr>
              <p:spPr>
                <a:xfrm>
                  <a:off x="543375" y="5693895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2" name="Google Shape;192;p13"/>
                <p:cNvCxnSpPr/>
                <p:nvPr/>
              </p:nvCxnSpPr>
              <p:spPr>
                <a:xfrm>
                  <a:off x="543375" y="4396345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3" name="Google Shape;193;p13"/>
                <p:cNvCxnSpPr/>
                <p:nvPr/>
              </p:nvCxnSpPr>
              <p:spPr>
                <a:xfrm>
                  <a:off x="543375" y="4720732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4" name="Google Shape;194;p13"/>
                <p:cNvCxnSpPr/>
                <p:nvPr/>
              </p:nvCxnSpPr>
              <p:spPr>
                <a:xfrm>
                  <a:off x="543375" y="5045120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5" name="Google Shape;195;p13"/>
                <p:cNvCxnSpPr/>
                <p:nvPr/>
              </p:nvCxnSpPr>
              <p:spPr>
                <a:xfrm>
                  <a:off x="543375" y="5369507"/>
                  <a:ext cx="648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F2F1F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196" name="Google Shape;196;p13"/>
              <p:cNvCxnSpPr/>
              <p:nvPr/>
            </p:nvCxnSpPr>
            <p:spPr>
              <a:xfrm>
                <a:off x="543375" y="2441982"/>
                <a:ext cx="6482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CA46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13"/>
              <p:cNvCxnSpPr/>
              <p:nvPr/>
            </p:nvCxnSpPr>
            <p:spPr>
              <a:xfrm>
                <a:off x="543375" y="2774407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3"/>
              <p:cNvCxnSpPr/>
              <p:nvPr/>
            </p:nvCxnSpPr>
            <p:spPr>
              <a:xfrm>
                <a:off x="543375" y="6018282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9" name="Google Shape;199;p13"/>
            <p:cNvGrpSpPr/>
            <p:nvPr/>
          </p:nvGrpSpPr>
          <p:grpSpPr>
            <a:xfrm>
              <a:off x="536198" y="6984807"/>
              <a:ext cx="6483727" cy="169205"/>
              <a:chOff x="536198" y="6984807"/>
              <a:chExt cx="6483727" cy="169205"/>
            </a:xfrm>
          </p:grpSpPr>
          <p:sp>
            <p:nvSpPr>
              <p:cNvPr id="200" name="Google Shape;200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1" name="Google Shape;201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2" name="Google Shape;202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3" name="Google Shape;203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4" name="Google Shape;204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5" name="Google Shape;205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06" name="Google Shape;206;p13"/>
            <p:cNvGrpSpPr/>
            <p:nvPr/>
          </p:nvGrpSpPr>
          <p:grpSpPr>
            <a:xfrm>
              <a:off x="536198" y="7310620"/>
              <a:ext cx="6483727" cy="169205"/>
              <a:chOff x="536198" y="6984807"/>
              <a:chExt cx="6483727" cy="169205"/>
            </a:xfrm>
          </p:grpSpPr>
          <p:sp>
            <p:nvSpPr>
              <p:cNvPr id="207" name="Google Shape;207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8" name="Google Shape;208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09" name="Google Shape;209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0" name="Google Shape;210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1" name="Google Shape;211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2" name="Google Shape;212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13" name="Google Shape;213;p13"/>
            <p:cNvGrpSpPr/>
            <p:nvPr/>
          </p:nvGrpSpPr>
          <p:grpSpPr>
            <a:xfrm>
              <a:off x="536198" y="7638357"/>
              <a:ext cx="6483727" cy="169205"/>
              <a:chOff x="536198" y="6984807"/>
              <a:chExt cx="6483727" cy="169205"/>
            </a:xfrm>
          </p:grpSpPr>
          <p:sp>
            <p:nvSpPr>
              <p:cNvPr id="214" name="Google Shape;214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5" name="Google Shape;215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6" name="Google Shape;216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7" name="Google Shape;217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8" name="Google Shape;218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19" name="Google Shape;219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20" name="Google Shape;220;p13"/>
            <p:cNvGrpSpPr/>
            <p:nvPr/>
          </p:nvGrpSpPr>
          <p:grpSpPr>
            <a:xfrm>
              <a:off x="536198" y="7964170"/>
              <a:ext cx="6483727" cy="169205"/>
              <a:chOff x="536198" y="6984807"/>
              <a:chExt cx="6483727" cy="169205"/>
            </a:xfrm>
          </p:grpSpPr>
          <p:sp>
            <p:nvSpPr>
              <p:cNvPr id="221" name="Google Shape;221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22" name="Google Shape;222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23" name="Google Shape;223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24" name="Google Shape;224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25" name="Google Shape;225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26" name="Google Shape;226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27" name="Google Shape;227;p13"/>
            <p:cNvGrpSpPr/>
            <p:nvPr/>
          </p:nvGrpSpPr>
          <p:grpSpPr>
            <a:xfrm>
              <a:off x="536198" y="8291907"/>
              <a:ext cx="6483727" cy="169205"/>
              <a:chOff x="536198" y="6984807"/>
              <a:chExt cx="6483727" cy="169205"/>
            </a:xfrm>
          </p:grpSpPr>
          <p:sp>
            <p:nvSpPr>
              <p:cNvPr id="228" name="Google Shape;228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29" name="Google Shape;229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0" name="Google Shape;230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1" name="Google Shape;231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2" name="Google Shape;232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3" name="Google Shape;233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34" name="Google Shape;234;p13"/>
            <p:cNvGrpSpPr/>
            <p:nvPr/>
          </p:nvGrpSpPr>
          <p:grpSpPr>
            <a:xfrm>
              <a:off x="536198" y="8617720"/>
              <a:ext cx="6483727" cy="169205"/>
              <a:chOff x="536198" y="6984807"/>
              <a:chExt cx="6483727" cy="169205"/>
            </a:xfrm>
          </p:grpSpPr>
          <p:sp>
            <p:nvSpPr>
              <p:cNvPr id="235" name="Google Shape;235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6" name="Google Shape;236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7" name="Google Shape;237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8" name="Google Shape;238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9" name="Google Shape;239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0" name="Google Shape;240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41" name="Google Shape;241;p13"/>
            <p:cNvGrpSpPr/>
            <p:nvPr/>
          </p:nvGrpSpPr>
          <p:grpSpPr>
            <a:xfrm>
              <a:off x="536198" y="8945457"/>
              <a:ext cx="6483727" cy="169205"/>
              <a:chOff x="536198" y="6984807"/>
              <a:chExt cx="6483727" cy="169205"/>
            </a:xfrm>
          </p:grpSpPr>
          <p:sp>
            <p:nvSpPr>
              <p:cNvPr id="242" name="Google Shape;242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3" name="Google Shape;243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4" name="Google Shape;244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5" name="Google Shape;245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6" name="Google Shape;246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7" name="Google Shape;247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48" name="Google Shape;248;p13"/>
            <p:cNvGrpSpPr/>
            <p:nvPr/>
          </p:nvGrpSpPr>
          <p:grpSpPr>
            <a:xfrm>
              <a:off x="536198" y="9271270"/>
              <a:ext cx="6483727" cy="169205"/>
              <a:chOff x="536198" y="6984807"/>
              <a:chExt cx="6483727" cy="169205"/>
            </a:xfrm>
          </p:grpSpPr>
          <p:sp>
            <p:nvSpPr>
              <p:cNvPr id="249" name="Google Shape;249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0" name="Google Shape;250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1" name="Google Shape;251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2" name="Google Shape;252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3" name="Google Shape;253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4" name="Google Shape;254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55" name="Google Shape;255;p13"/>
            <p:cNvGrpSpPr/>
            <p:nvPr/>
          </p:nvGrpSpPr>
          <p:grpSpPr>
            <a:xfrm>
              <a:off x="536198" y="9580657"/>
              <a:ext cx="6483727" cy="169205"/>
              <a:chOff x="536198" y="6984807"/>
              <a:chExt cx="6483727" cy="169205"/>
            </a:xfrm>
          </p:grpSpPr>
          <p:sp>
            <p:nvSpPr>
              <p:cNvPr id="256" name="Google Shape;256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7" name="Google Shape;257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8" name="Google Shape;258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9" name="Google Shape;259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0" name="Google Shape;260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1" name="Google Shape;261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62" name="Google Shape;262;p13"/>
            <p:cNvGrpSpPr/>
            <p:nvPr/>
          </p:nvGrpSpPr>
          <p:grpSpPr>
            <a:xfrm>
              <a:off x="536198" y="9906470"/>
              <a:ext cx="6483727" cy="169205"/>
              <a:chOff x="536198" y="6984807"/>
              <a:chExt cx="6483727" cy="169205"/>
            </a:xfrm>
          </p:grpSpPr>
          <p:sp>
            <p:nvSpPr>
              <p:cNvPr id="263" name="Google Shape;263;p13"/>
              <p:cNvSpPr txBox="1"/>
              <p:nvPr/>
            </p:nvSpPr>
            <p:spPr>
              <a:xfrm>
                <a:off x="536198" y="6984807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4" name="Google Shape;264;p13"/>
              <p:cNvSpPr txBox="1"/>
              <p:nvPr/>
            </p:nvSpPr>
            <p:spPr>
              <a:xfrm>
                <a:off x="2482775" y="6984813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5" name="Google Shape;265;p13"/>
              <p:cNvSpPr txBox="1"/>
              <p:nvPr/>
            </p:nvSpPr>
            <p:spPr>
              <a:xfrm>
                <a:off x="35537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6" name="Google Shape;266;p13"/>
              <p:cNvSpPr txBox="1"/>
              <p:nvPr/>
            </p:nvSpPr>
            <p:spPr>
              <a:xfrm>
                <a:off x="459742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7" name="Google Shape;267;p13"/>
              <p:cNvSpPr txBox="1"/>
              <p:nvPr/>
            </p:nvSpPr>
            <p:spPr>
              <a:xfrm>
                <a:off x="5554975" y="6984813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8" name="Google Shape;268;p13"/>
              <p:cNvSpPr txBox="1"/>
              <p:nvPr/>
            </p:nvSpPr>
            <p:spPr>
              <a:xfrm>
                <a:off x="6387525" y="6984813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025" y="6922142"/>
            <a:ext cx="6013621" cy="289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7680" y="1581372"/>
            <a:ext cx="5432324" cy="36120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5" name="Google Shape;275;p14"/>
          <p:cNvGrpSpPr/>
          <p:nvPr/>
        </p:nvGrpSpPr>
        <p:grpSpPr>
          <a:xfrm>
            <a:off x="524025" y="535934"/>
            <a:ext cx="6501450" cy="5155834"/>
            <a:chOff x="524025" y="486666"/>
            <a:chExt cx="6501450" cy="5155834"/>
          </a:xfrm>
        </p:grpSpPr>
        <p:sp>
          <p:nvSpPr>
            <p:cNvPr id="276" name="Google Shape;276;p14"/>
            <p:cNvSpPr txBox="1"/>
            <p:nvPr/>
          </p:nvSpPr>
          <p:spPr>
            <a:xfrm>
              <a:off x="524025" y="486666"/>
              <a:ext cx="2953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LAUNCH PHASE</a:t>
              </a:r>
              <a:endParaRPr b="1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7" name="Google Shape;277;p14"/>
            <p:cNvSpPr txBox="1"/>
            <p:nvPr/>
          </p:nvSpPr>
          <p:spPr>
            <a:xfrm>
              <a:off x="536198" y="856736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Task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278" name="Google Shape;278;p14"/>
            <p:cNvSpPr txBox="1"/>
            <p:nvPr/>
          </p:nvSpPr>
          <p:spPr>
            <a:xfrm>
              <a:off x="2482775" y="856741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Owner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279" name="Google Shape;279;p14"/>
            <p:cNvSpPr txBox="1"/>
            <p:nvPr/>
          </p:nvSpPr>
          <p:spPr>
            <a:xfrm>
              <a:off x="3553725" y="856741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Start Date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280" name="Google Shape;280;p14"/>
            <p:cNvSpPr txBox="1"/>
            <p:nvPr/>
          </p:nvSpPr>
          <p:spPr>
            <a:xfrm>
              <a:off x="4597425" y="856741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Deadline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281" name="Google Shape;281;p14"/>
            <p:cNvSpPr txBox="1"/>
            <p:nvPr/>
          </p:nvSpPr>
          <p:spPr>
            <a:xfrm>
              <a:off x="5554975" y="856741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Priority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282" name="Google Shape;282;p14"/>
            <p:cNvSpPr txBox="1"/>
            <p:nvPr/>
          </p:nvSpPr>
          <p:spPr>
            <a:xfrm>
              <a:off x="6387525" y="856741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Status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grpSp>
          <p:nvGrpSpPr>
            <p:cNvPr id="283" name="Google Shape;283;p14"/>
            <p:cNvGrpSpPr/>
            <p:nvPr/>
          </p:nvGrpSpPr>
          <p:grpSpPr>
            <a:xfrm>
              <a:off x="536198" y="1185140"/>
              <a:ext cx="6483727" cy="169205"/>
              <a:chOff x="536198" y="2864120"/>
              <a:chExt cx="6483727" cy="169205"/>
            </a:xfrm>
          </p:grpSpPr>
          <p:sp>
            <p:nvSpPr>
              <p:cNvPr id="284" name="Google Shape;284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5" name="Google Shape;285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6" name="Google Shape;286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7" name="Google Shape;287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8" name="Google Shape;288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89" name="Google Shape;289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90" name="Google Shape;290;p14"/>
            <p:cNvGrpSpPr/>
            <p:nvPr/>
          </p:nvGrpSpPr>
          <p:grpSpPr>
            <a:xfrm>
              <a:off x="536198" y="1509527"/>
              <a:ext cx="6483727" cy="169205"/>
              <a:chOff x="536198" y="2864120"/>
              <a:chExt cx="6483727" cy="169205"/>
            </a:xfrm>
          </p:grpSpPr>
          <p:sp>
            <p:nvSpPr>
              <p:cNvPr id="291" name="Google Shape;291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2" name="Google Shape;292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3" name="Google Shape;293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4" name="Google Shape;294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5" name="Google Shape;295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6" name="Google Shape;296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297" name="Google Shape;297;p14"/>
            <p:cNvGrpSpPr/>
            <p:nvPr/>
          </p:nvGrpSpPr>
          <p:grpSpPr>
            <a:xfrm>
              <a:off x="536198" y="1833902"/>
              <a:ext cx="6483727" cy="169205"/>
              <a:chOff x="536198" y="2864120"/>
              <a:chExt cx="6483727" cy="169205"/>
            </a:xfrm>
          </p:grpSpPr>
          <p:sp>
            <p:nvSpPr>
              <p:cNvPr id="298" name="Google Shape;298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99" name="Google Shape;299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0" name="Google Shape;300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1" name="Google Shape;301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2" name="Google Shape;302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3" name="Google Shape;303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04" name="Google Shape;304;p14"/>
            <p:cNvGrpSpPr/>
            <p:nvPr/>
          </p:nvGrpSpPr>
          <p:grpSpPr>
            <a:xfrm>
              <a:off x="536198" y="2158290"/>
              <a:ext cx="6483727" cy="169205"/>
              <a:chOff x="536198" y="2864120"/>
              <a:chExt cx="6483727" cy="169205"/>
            </a:xfrm>
          </p:grpSpPr>
          <p:sp>
            <p:nvSpPr>
              <p:cNvPr id="305" name="Google Shape;305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6" name="Google Shape;306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7" name="Google Shape;307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8" name="Google Shape;308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09" name="Google Shape;309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0" name="Google Shape;310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11" name="Google Shape;311;p14"/>
            <p:cNvGrpSpPr/>
            <p:nvPr/>
          </p:nvGrpSpPr>
          <p:grpSpPr>
            <a:xfrm>
              <a:off x="536198" y="2482690"/>
              <a:ext cx="6483727" cy="169205"/>
              <a:chOff x="536198" y="2864120"/>
              <a:chExt cx="6483727" cy="169205"/>
            </a:xfrm>
          </p:grpSpPr>
          <p:sp>
            <p:nvSpPr>
              <p:cNvPr id="312" name="Google Shape;312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3" name="Google Shape;313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4" name="Google Shape;314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5" name="Google Shape;315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6" name="Google Shape;316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17" name="Google Shape;317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18" name="Google Shape;318;p14"/>
            <p:cNvGrpSpPr/>
            <p:nvPr/>
          </p:nvGrpSpPr>
          <p:grpSpPr>
            <a:xfrm>
              <a:off x="536198" y="2807077"/>
              <a:ext cx="6483727" cy="169205"/>
              <a:chOff x="536198" y="2864120"/>
              <a:chExt cx="6483727" cy="169205"/>
            </a:xfrm>
          </p:grpSpPr>
          <p:sp>
            <p:nvSpPr>
              <p:cNvPr id="319" name="Google Shape;319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0" name="Google Shape;320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1" name="Google Shape;321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2" name="Google Shape;322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3" name="Google Shape;323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4" name="Google Shape;324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25" name="Google Shape;325;p14"/>
            <p:cNvGrpSpPr/>
            <p:nvPr/>
          </p:nvGrpSpPr>
          <p:grpSpPr>
            <a:xfrm>
              <a:off x="536198" y="3131452"/>
              <a:ext cx="6483727" cy="169205"/>
              <a:chOff x="536198" y="2864120"/>
              <a:chExt cx="6483727" cy="169205"/>
            </a:xfrm>
          </p:grpSpPr>
          <p:sp>
            <p:nvSpPr>
              <p:cNvPr id="326" name="Google Shape;326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7" name="Google Shape;327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8" name="Google Shape;328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29" name="Google Shape;329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0" name="Google Shape;330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1" name="Google Shape;331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32" name="Google Shape;332;p14"/>
            <p:cNvGrpSpPr/>
            <p:nvPr/>
          </p:nvGrpSpPr>
          <p:grpSpPr>
            <a:xfrm>
              <a:off x="536198" y="3455840"/>
              <a:ext cx="6483727" cy="169205"/>
              <a:chOff x="536198" y="2864120"/>
              <a:chExt cx="6483727" cy="169205"/>
            </a:xfrm>
          </p:grpSpPr>
          <p:sp>
            <p:nvSpPr>
              <p:cNvPr id="333" name="Google Shape;333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4" name="Google Shape;334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5" name="Google Shape;335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6" name="Google Shape;336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7" name="Google Shape;337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38" name="Google Shape;338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39" name="Google Shape;339;p14"/>
            <p:cNvGrpSpPr/>
            <p:nvPr/>
          </p:nvGrpSpPr>
          <p:grpSpPr>
            <a:xfrm>
              <a:off x="536198" y="3780240"/>
              <a:ext cx="6483727" cy="169205"/>
              <a:chOff x="536198" y="2864120"/>
              <a:chExt cx="6483727" cy="169205"/>
            </a:xfrm>
          </p:grpSpPr>
          <p:sp>
            <p:nvSpPr>
              <p:cNvPr id="340" name="Google Shape;340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1" name="Google Shape;341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2" name="Google Shape;342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3" name="Google Shape;343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4" name="Google Shape;344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5" name="Google Shape;345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46" name="Google Shape;346;p14"/>
            <p:cNvGrpSpPr/>
            <p:nvPr/>
          </p:nvGrpSpPr>
          <p:grpSpPr>
            <a:xfrm>
              <a:off x="536198" y="4104627"/>
              <a:ext cx="6483727" cy="169205"/>
              <a:chOff x="536198" y="2864120"/>
              <a:chExt cx="6483727" cy="169205"/>
            </a:xfrm>
          </p:grpSpPr>
          <p:sp>
            <p:nvSpPr>
              <p:cNvPr id="347" name="Google Shape;347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8" name="Google Shape;348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49" name="Google Shape;349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50" name="Google Shape;350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51" name="Google Shape;351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52" name="Google Shape;352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cxnSp>
          <p:nvCxnSpPr>
            <p:cNvPr id="353" name="Google Shape;353;p14"/>
            <p:cNvCxnSpPr/>
            <p:nvPr/>
          </p:nvCxnSpPr>
          <p:spPr>
            <a:xfrm>
              <a:off x="2406575" y="781900"/>
              <a:ext cx="0" cy="486060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4" name="Google Shape;354;p14"/>
            <p:cNvCxnSpPr/>
            <p:nvPr/>
          </p:nvCxnSpPr>
          <p:spPr>
            <a:xfrm>
              <a:off x="3477525" y="781900"/>
              <a:ext cx="0" cy="486060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5" name="Google Shape;355;p14"/>
            <p:cNvCxnSpPr/>
            <p:nvPr/>
          </p:nvCxnSpPr>
          <p:spPr>
            <a:xfrm>
              <a:off x="4521225" y="781900"/>
              <a:ext cx="0" cy="486060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6" name="Google Shape;356;p14"/>
            <p:cNvCxnSpPr/>
            <p:nvPr/>
          </p:nvCxnSpPr>
          <p:spPr>
            <a:xfrm>
              <a:off x="5478775" y="781900"/>
              <a:ext cx="0" cy="486060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7" name="Google Shape;357;p14"/>
            <p:cNvCxnSpPr/>
            <p:nvPr/>
          </p:nvCxnSpPr>
          <p:spPr>
            <a:xfrm>
              <a:off x="6387525" y="781900"/>
              <a:ext cx="0" cy="486060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8" name="Google Shape;358;p14"/>
            <p:cNvCxnSpPr/>
            <p:nvPr/>
          </p:nvCxnSpPr>
          <p:spPr>
            <a:xfrm>
              <a:off x="543375" y="1431936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9" name="Google Shape;359;p14"/>
            <p:cNvCxnSpPr/>
            <p:nvPr/>
          </p:nvCxnSpPr>
          <p:spPr>
            <a:xfrm>
              <a:off x="543375" y="1756324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0" name="Google Shape;360;p14"/>
            <p:cNvCxnSpPr/>
            <p:nvPr/>
          </p:nvCxnSpPr>
          <p:spPr>
            <a:xfrm>
              <a:off x="543375" y="2080711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1" name="Google Shape;361;p14"/>
            <p:cNvCxnSpPr/>
            <p:nvPr/>
          </p:nvCxnSpPr>
          <p:spPr>
            <a:xfrm>
              <a:off x="543375" y="2405099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2" name="Google Shape;362;p14"/>
            <p:cNvCxnSpPr/>
            <p:nvPr/>
          </p:nvCxnSpPr>
          <p:spPr>
            <a:xfrm>
              <a:off x="543375" y="4027036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3" name="Google Shape;363;p14"/>
            <p:cNvCxnSpPr/>
            <p:nvPr/>
          </p:nvCxnSpPr>
          <p:spPr>
            <a:xfrm>
              <a:off x="543375" y="2729486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4" name="Google Shape;364;p14"/>
            <p:cNvCxnSpPr/>
            <p:nvPr/>
          </p:nvCxnSpPr>
          <p:spPr>
            <a:xfrm>
              <a:off x="543375" y="3053874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5" name="Google Shape;365;p14"/>
            <p:cNvCxnSpPr/>
            <p:nvPr/>
          </p:nvCxnSpPr>
          <p:spPr>
            <a:xfrm>
              <a:off x="543375" y="3378261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6" name="Google Shape;366;p14"/>
            <p:cNvCxnSpPr/>
            <p:nvPr/>
          </p:nvCxnSpPr>
          <p:spPr>
            <a:xfrm>
              <a:off x="543375" y="3702649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7" name="Google Shape;367;p14"/>
            <p:cNvCxnSpPr/>
            <p:nvPr/>
          </p:nvCxnSpPr>
          <p:spPr>
            <a:xfrm>
              <a:off x="543375" y="775124"/>
              <a:ext cx="6482100" cy="0"/>
            </a:xfrm>
            <a:prstGeom prst="straightConnector1">
              <a:avLst/>
            </a:prstGeom>
            <a:noFill/>
            <a:ln cap="flat" cmpd="sng" w="19050">
              <a:solidFill>
                <a:srgbClr val="ECA4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8" name="Google Shape;368;p14"/>
            <p:cNvCxnSpPr/>
            <p:nvPr/>
          </p:nvCxnSpPr>
          <p:spPr>
            <a:xfrm>
              <a:off x="543375" y="1107549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636188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9" name="Google Shape;369;p14"/>
            <p:cNvCxnSpPr/>
            <p:nvPr/>
          </p:nvCxnSpPr>
          <p:spPr>
            <a:xfrm>
              <a:off x="543375" y="4344874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0" name="Google Shape;370;p14"/>
            <p:cNvCxnSpPr/>
            <p:nvPr/>
          </p:nvCxnSpPr>
          <p:spPr>
            <a:xfrm>
              <a:off x="543375" y="4672536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1" name="Google Shape;371;p14"/>
            <p:cNvCxnSpPr/>
            <p:nvPr/>
          </p:nvCxnSpPr>
          <p:spPr>
            <a:xfrm>
              <a:off x="543375" y="5314761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2" name="Google Shape;372;p14"/>
            <p:cNvCxnSpPr/>
            <p:nvPr/>
          </p:nvCxnSpPr>
          <p:spPr>
            <a:xfrm>
              <a:off x="543375" y="4990374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F2F1F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73" name="Google Shape;373;p14"/>
            <p:cNvGrpSpPr/>
            <p:nvPr/>
          </p:nvGrpSpPr>
          <p:grpSpPr>
            <a:xfrm>
              <a:off x="536198" y="4424102"/>
              <a:ext cx="6483727" cy="169205"/>
              <a:chOff x="536198" y="2864120"/>
              <a:chExt cx="6483727" cy="169205"/>
            </a:xfrm>
          </p:grpSpPr>
          <p:sp>
            <p:nvSpPr>
              <p:cNvPr id="374" name="Google Shape;374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75" name="Google Shape;375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76" name="Google Shape;376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77" name="Google Shape;377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78" name="Google Shape;378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79" name="Google Shape;379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80" name="Google Shape;380;p14"/>
            <p:cNvGrpSpPr/>
            <p:nvPr/>
          </p:nvGrpSpPr>
          <p:grpSpPr>
            <a:xfrm>
              <a:off x="536198" y="4746852"/>
              <a:ext cx="6483727" cy="169205"/>
              <a:chOff x="536198" y="2864120"/>
              <a:chExt cx="6483727" cy="169205"/>
            </a:xfrm>
          </p:grpSpPr>
          <p:sp>
            <p:nvSpPr>
              <p:cNvPr id="381" name="Google Shape;381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82" name="Google Shape;382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83" name="Google Shape;383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84" name="Google Shape;384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85" name="Google Shape;385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86" name="Google Shape;386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87" name="Google Shape;387;p14"/>
            <p:cNvGrpSpPr/>
            <p:nvPr/>
          </p:nvGrpSpPr>
          <p:grpSpPr>
            <a:xfrm>
              <a:off x="536198" y="5067965"/>
              <a:ext cx="6483727" cy="169205"/>
              <a:chOff x="536198" y="2864120"/>
              <a:chExt cx="6483727" cy="169205"/>
            </a:xfrm>
          </p:grpSpPr>
          <p:sp>
            <p:nvSpPr>
              <p:cNvPr id="388" name="Google Shape;388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89" name="Google Shape;389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0" name="Google Shape;390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1" name="Google Shape;391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2" name="Google Shape;392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3" name="Google Shape;393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grpSp>
          <p:nvGrpSpPr>
            <p:cNvPr id="394" name="Google Shape;394;p14"/>
            <p:cNvGrpSpPr/>
            <p:nvPr/>
          </p:nvGrpSpPr>
          <p:grpSpPr>
            <a:xfrm>
              <a:off x="536198" y="5393984"/>
              <a:ext cx="6483727" cy="169205"/>
              <a:chOff x="536198" y="2864120"/>
              <a:chExt cx="6483727" cy="169205"/>
            </a:xfrm>
          </p:grpSpPr>
          <p:sp>
            <p:nvSpPr>
              <p:cNvPr id="395" name="Google Shape;395;p14"/>
              <p:cNvSpPr txBox="1"/>
              <p:nvPr/>
            </p:nvSpPr>
            <p:spPr>
              <a:xfrm>
                <a:off x="536198" y="2864120"/>
                <a:ext cx="1788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6" name="Google Shape;396;p14"/>
              <p:cNvSpPr txBox="1"/>
              <p:nvPr/>
            </p:nvSpPr>
            <p:spPr>
              <a:xfrm>
                <a:off x="2482775" y="2864125"/>
                <a:ext cx="939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7" name="Google Shape;397;p14"/>
              <p:cNvSpPr txBox="1"/>
              <p:nvPr/>
            </p:nvSpPr>
            <p:spPr>
              <a:xfrm>
                <a:off x="35537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8" name="Google Shape;398;p14"/>
              <p:cNvSpPr txBox="1"/>
              <p:nvPr/>
            </p:nvSpPr>
            <p:spPr>
              <a:xfrm>
                <a:off x="459742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399" name="Google Shape;399;p14"/>
              <p:cNvSpPr txBox="1"/>
              <p:nvPr/>
            </p:nvSpPr>
            <p:spPr>
              <a:xfrm>
                <a:off x="5554975" y="2864125"/>
                <a:ext cx="84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400" name="Google Shape;400;p14"/>
              <p:cNvSpPr txBox="1"/>
              <p:nvPr/>
            </p:nvSpPr>
            <p:spPr>
              <a:xfrm>
                <a:off x="6387525" y="2864125"/>
                <a:ext cx="632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  <p:cxnSp>
          <p:nvCxnSpPr>
            <p:cNvPr id="401" name="Google Shape;401;p14"/>
            <p:cNvCxnSpPr/>
            <p:nvPr/>
          </p:nvCxnSpPr>
          <p:spPr>
            <a:xfrm>
              <a:off x="543375" y="5642411"/>
              <a:ext cx="6482100" cy="0"/>
            </a:xfrm>
            <a:prstGeom prst="straightConnector1">
              <a:avLst/>
            </a:prstGeom>
            <a:noFill/>
            <a:ln cap="flat" cmpd="sng" w="9525">
              <a:solidFill>
                <a:srgbClr val="63618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02" name="Google Shape;402;p14"/>
          <p:cNvGrpSpPr/>
          <p:nvPr/>
        </p:nvGrpSpPr>
        <p:grpSpPr>
          <a:xfrm>
            <a:off x="524025" y="5968473"/>
            <a:ext cx="6501450" cy="4185942"/>
            <a:chOff x="524025" y="5919206"/>
            <a:chExt cx="6501450" cy="4185942"/>
          </a:xfrm>
        </p:grpSpPr>
        <p:grpSp>
          <p:nvGrpSpPr>
            <p:cNvPr id="403" name="Google Shape;403;p14"/>
            <p:cNvGrpSpPr/>
            <p:nvPr/>
          </p:nvGrpSpPr>
          <p:grpSpPr>
            <a:xfrm>
              <a:off x="543375" y="6207663"/>
              <a:ext cx="6482100" cy="3897485"/>
              <a:chOff x="543375" y="6207663"/>
              <a:chExt cx="6482100" cy="3897485"/>
            </a:xfrm>
          </p:grpSpPr>
          <p:cxnSp>
            <p:nvCxnSpPr>
              <p:cNvPr id="404" name="Google Shape;404;p14"/>
              <p:cNvCxnSpPr/>
              <p:nvPr/>
            </p:nvCxnSpPr>
            <p:spPr>
              <a:xfrm>
                <a:off x="2406575" y="6214448"/>
                <a:ext cx="0" cy="3890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5" name="Google Shape;405;p14"/>
              <p:cNvCxnSpPr/>
              <p:nvPr/>
            </p:nvCxnSpPr>
            <p:spPr>
              <a:xfrm>
                <a:off x="3477525" y="6214448"/>
                <a:ext cx="0" cy="3890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6" name="Google Shape;406;p14"/>
              <p:cNvCxnSpPr/>
              <p:nvPr/>
            </p:nvCxnSpPr>
            <p:spPr>
              <a:xfrm>
                <a:off x="4521225" y="6214448"/>
                <a:ext cx="0" cy="3890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7" name="Google Shape;407;p14"/>
              <p:cNvCxnSpPr/>
              <p:nvPr/>
            </p:nvCxnSpPr>
            <p:spPr>
              <a:xfrm>
                <a:off x="5478775" y="6214448"/>
                <a:ext cx="0" cy="3890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8" name="Google Shape;408;p14"/>
              <p:cNvCxnSpPr/>
              <p:nvPr/>
            </p:nvCxnSpPr>
            <p:spPr>
              <a:xfrm>
                <a:off x="6387525" y="6214448"/>
                <a:ext cx="0" cy="3890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09" name="Google Shape;409;p14"/>
              <p:cNvCxnSpPr/>
              <p:nvPr/>
            </p:nvCxnSpPr>
            <p:spPr>
              <a:xfrm>
                <a:off x="543375" y="6864476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0" name="Google Shape;410;p14"/>
              <p:cNvCxnSpPr/>
              <p:nvPr/>
            </p:nvCxnSpPr>
            <p:spPr>
              <a:xfrm>
                <a:off x="543375" y="7188863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1" name="Google Shape;411;p14"/>
              <p:cNvCxnSpPr/>
              <p:nvPr/>
            </p:nvCxnSpPr>
            <p:spPr>
              <a:xfrm>
                <a:off x="543375" y="7513251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2" name="Google Shape;412;p14"/>
              <p:cNvCxnSpPr/>
              <p:nvPr/>
            </p:nvCxnSpPr>
            <p:spPr>
              <a:xfrm>
                <a:off x="543375" y="7837638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3" name="Google Shape;413;p14"/>
              <p:cNvCxnSpPr/>
              <p:nvPr/>
            </p:nvCxnSpPr>
            <p:spPr>
              <a:xfrm>
                <a:off x="543375" y="9459576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4" name="Google Shape;414;p14"/>
              <p:cNvCxnSpPr/>
              <p:nvPr/>
            </p:nvCxnSpPr>
            <p:spPr>
              <a:xfrm>
                <a:off x="543375" y="8162026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5" name="Google Shape;415;p14"/>
              <p:cNvCxnSpPr/>
              <p:nvPr/>
            </p:nvCxnSpPr>
            <p:spPr>
              <a:xfrm>
                <a:off x="543375" y="8486413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6" name="Google Shape;416;p14"/>
              <p:cNvCxnSpPr/>
              <p:nvPr/>
            </p:nvCxnSpPr>
            <p:spPr>
              <a:xfrm>
                <a:off x="543375" y="8810801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7" name="Google Shape;417;p14"/>
              <p:cNvCxnSpPr/>
              <p:nvPr/>
            </p:nvCxnSpPr>
            <p:spPr>
              <a:xfrm>
                <a:off x="543375" y="9135188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8" name="Google Shape;418;p14"/>
              <p:cNvCxnSpPr/>
              <p:nvPr/>
            </p:nvCxnSpPr>
            <p:spPr>
              <a:xfrm>
                <a:off x="543375" y="6207663"/>
                <a:ext cx="6482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CA46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9" name="Google Shape;419;p14"/>
              <p:cNvCxnSpPr/>
              <p:nvPr/>
            </p:nvCxnSpPr>
            <p:spPr>
              <a:xfrm>
                <a:off x="543375" y="6540088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0" name="Google Shape;420;p14"/>
              <p:cNvCxnSpPr/>
              <p:nvPr/>
            </p:nvCxnSpPr>
            <p:spPr>
              <a:xfrm>
                <a:off x="543375" y="9777413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2F1F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1" name="Google Shape;421;p14"/>
              <p:cNvCxnSpPr/>
              <p:nvPr/>
            </p:nvCxnSpPr>
            <p:spPr>
              <a:xfrm>
                <a:off x="543375" y="10105076"/>
                <a:ext cx="648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63618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22" name="Google Shape;422;p14"/>
            <p:cNvSpPr txBox="1"/>
            <p:nvPr/>
          </p:nvSpPr>
          <p:spPr>
            <a:xfrm>
              <a:off x="524025" y="5919206"/>
              <a:ext cx="2953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WRAP</a:t>
              </a:r>
              <a:r>
                <a:rPr b="1" lang="uk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-</a:t>
              </a:r>
              <a:r>
                <a:rPr b="1" lang="uk">
                  <a:solidFill>
                    <a:srgbClr val="636188"/>
                  </a:solidFill>
                  <a:latin typeface="Nunito"/>
                  <a:ea typeface="Nunito"/>
                  <a:cs typeface="Nunito"/>
                  <a:sym typeface="Nunito"/>
                </a:rPr>
                <a:t>UP</a:t>
              </a:r>
              <a:endParaRPr b="1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3" name="Google Shape;423;p14"/>
            <p:cNvSpPr txBox="1"/>
            <p:nvPr/>
          </p:nvSpPr>
          <p:spPr>
            <a:xfrm>
              <a:off x="536198" y="6289276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Task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424" name="Google Shape;424;p14"/>
            <p:cNvSpPr txBox="1"/>
            <p:nvPr/>
          </p:nvSpPr>
          <p:spPr>
            <a:xfrm>
              <a:off x="2482775" y="6289281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Owner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  <p:sp>
          <p:nvSpPr>
            <p:cNvPr id="425" name="Google Shape;425;p14"/>
            <p:cNvSpPr txBox="1"/>
            <p:nvPr/>
          </p:nvSpPr>
          <p:spPr>
            <a:xfrm>
              <a:off x="3553725" y="6289281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36188"/>
                  </a:solidFill>
                  <a:latin typeface="Nunito SemiBold"/>
                  <a:ea typeface="Nunito SemiBold"/>
                  <a:cs typeface="Nunito SemiBold"/>
                  <a:sym typeface="Nunito SemiBold"/>
                </a:rPr>
                <a:t>Start Date</a:t>
              </a:r>
              <a:endParaRPr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endParaRPr>
            </a:p>
          </p:txBody>
        </p:sp>
      </p:grpSp>
      <p:sp>
        <p:nvSpPr>
          <p:cNvPr id="426" name="Google Shape;426;p14"/>
          <p:cNvSpPr txBox="1"/>
          <p:nvPr/>
        </p:nvSpPr>
        <p:spPr>
          <a:xfrm>
            <a:off x="4597425" y="6338548"/>
            <a:ext cx="842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Deadline</a:t>
            </a:r>
            <a:endParaRPr sz="1100">
              <a:solidFill>
                <a:srgbClr val="636188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427" name="Google Shape;427;p14"/>
          <p:cNvSpPr txBox="1"/>
          <p:nvPr/>
        </p:nvSpPr>
        <p:spPr>
          <a:xfrm>
            <a:off x="5554975" y="6338548"/>
            <a:ext cx="842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Priority</a:t>
            </a:r>
            <a:endParaRPr sz="1100">
              <a:solidFill>
                <a:srgbClr val="636188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428" name="Google Shape;428;p14"/>
          <p:cNvSpPr txBox="1"/>
          <p:nvPr/>
        </p:nvSpPr>
        <p:spPr>
          <a:xfrm>
            <a:off x="6387525" y="6338548"/>
            <a:ext cx="632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36188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Status</a:t>
            </a:r>
            <a:endParaRPr sz="1100">
              <a:solidFill>
                <a:srgbClr val="636188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grpSp>
        <p:nvGrpSpPr>
          <p:cNvPr id="429" name="Google Shape;429;p14"/>
          <p:cNvGrpSpPr/>
          <p:nvPr/>
        </p:nvGrpSpPr>
        <p:grpSpPr>
          <a:xfrm>
            <a:off x="536198" y="6666947"/>
            <a:ext cx="6483727" cy="169205"/>
            <a:chOff x="536198" y="2864120"/>
            <a:chExt cx="6483727" cy="169205"/>
          </a:xfrm>
        </p:grpSpPr>
        <p:sp>
          <p:nvSpPr>
            <p:cNvPr id="430" name="Google Shape;430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1" name="Google Shape;431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2" name="Google Shape;432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3" name="Google Shape;433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4" name="Google Shape;434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5" name="Google Shape;435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36" name="Google Shape;436;p14"/>
          <p:cNvGrpSpPr/>
          <p:nvPr/>
        </p:nvGrpSpPr>
        <p:grpSpPr>
          <a:xfrm>
            <a:off x="536198" y="6991334"/>
            <a:ext cx="6483727" cy="169205"/>
            <a:chOff x="536198" y="2864120"/>
            <a:chExt cx="6483727" cy="169205"/>
          </a:xfrm>
        </p:grpSpPr>
        <p:sp>
          <p:nvSpPr>
            <p:cNvPr id="437" name="Google Shape;437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8" name="Google Shape;438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9" name="Google Shape;439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0" name="Google Shape;440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1" name="Google Shape;441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2" name="Google Shape;442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43" name="Google Shape;443;p14"/>
          <p:cNvGrpSpPr/>
          <p:nvPr/>
        </p:nvGrpSpPr>
        <p:grpSpPr>
          <a:xfrm>
            <a:off x="536198" y="7315709"/>
            <a:ext cx="6483727" cy="169205"/>
            <a:chOff x="536198" y="2864120"/>
            <a:chExt cx="6483727" cy="169205"/>
          </a:xfrm>
        </p:grpSpPr>
        <p:sp>
          <p:nvSpPr>
            <p:cNvPr id="444" name="Google Shape;444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5" name="Google Shape;445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6" name="Google Shape;446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7" name="Google Shape;447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8" name="Google Shape;448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9" name="Google Shape;449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50" name="Google Shape;450;p14"/>
          <p:cNvGrpSpPr/>
          <p:nvPr/>
        </p:nvGrpSpPr>
        <p:grpSpPr>
          <a:xfrm>
            <a:off x="536198" y="7640097"/>
            <a:ext cx="6483727" cy="169205"/>
            <a:chOff x="536198" y="2864120"/>
            <a:chExt cx="6483727" cy="169205"/>
          </a:xfrm>
        </p:grpSpPr>
        <p:sp>
          <p:nvSpPr>
            <p:cNvPr id="451" name="Google Shape;451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2" name="Google Shape;452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3" name="Google Shape;453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4" name="Google Shape;454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5" name="Google Shape;455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6" name="Google Shape;456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57" name="Google Shape;457;p14"/>
          <p:cNvGrpSpPr/>
          <p:nvPr/>
        </p:nvGrpSpPr>
        <p:grpSpPr>
          <a:xfrm>
            <a:off x="536198" y="7964497"/>
            <a:ext cx="6483727" cy="169205"/>
            <a:chOff x="536198" y="2864120"/>
            <a:chExt cx="6483727" cy="169205"/>
          </a:xfrm>
        </p:grpSpPr>
        <p:sp>
          <p:nvSpPr>
            <p:cNvPr id="458" name="Google Shape;458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9" name="Google Shape;459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0" name="Google Shape;460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1" name="Google Shape;461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2" name="Google Shape;462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3" name="Google Shape;463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64" name="Google Shape;464;p14"/>
          <p:cNvGrpSpPr/>
          <p:nvPr/>
        </p:nvGrpSpPr>
        <p:grpSpPr>
          <a:xfrm>
            <a:off x="536198" y="8288884"/>
            <a:ext cx="6483727" cy="169205"/>
            <a:chOff x="536198" y="2864120"/>
            <a:chExt cx="6483727" cy="169205"/>
          </a:xfrm>
        </p:grpSpPr>
        <p:sp>
          <p:nvSpPr>
            <p:cNvPr id="465" name="Google Shape;465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6" name="Google Shape;466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7" name="Google Shape;467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8" name="Google Shape;468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9" name="Google Shape;469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0" name="Google Shape;470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71" name="Google Shape;471;p14"/>
          <p:cNvGrpSpPr/>
          <p:nvPr/>
        </p:nvGrpSpPr>
        <p:grpSpPr>
          <a:xfrm>
            <a:off x="536198" y="8613259"/>
            <a:ext cx="6483727" cy="169205"/>
            <a:chOff x="536198" y="2864120"/>
            <a:chExt cx="6483727" cy="169205"/>
          </a:xfrm>
        </p:grpSpPr>
        <p:sp>
          <p:nvSpPr>
            <p:cNvPr id="472" name="Google Shape;472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3" name="Google Shape;473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4" name="Google Shape;474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5" name="Google Shape;475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6" name="Google Shape;476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7" name="Google Shape;477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78" name="Google Shape;478;p14"/>
          <p:cNvGrpSpPr/>
          <p:nvPr/>
        </p:nvGrpSpPr>
        <p:grpSpPr>
          <a:xfrm>
            <a:off x="536198" y="8937647"/>
            <a:ext cx="6483727" cy="169205"/>
            <a:chOff x="536198" y="2864120"/>
            <a:chExt cx="6483727" cy="169205"/>
          </a:xfrm>
        </p:grpSpPr>
        <p:sp>
          <p:nvSpPr>
            <p:cNvPr id="479" name="Google Shape;479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0" name="Google Shape;480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1" name="Google Shape;481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2" name="Google Shape;482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3" name="Google Shape;483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4" name="Google Shape;484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85" name="Google Shape;485;p14"/>
          <p:cNvGrpSpPr/>
          <p:nvPr/>
        </p:nvGrpSpPr>
        <p:grpSpPr>
          <a:xfrm>
            <a:off x="536198" y="9262047"/>
            <a:ext cx="6483727" cy="169205"/>
            <a:chOff x="536198" y="2864120"/>
            <a:chExt cx="6483727" cy="169205"/>
          </a:xfrm>
        </p:grpSpPr>
        <p:sp>
          <p:nvSpPr>
            <p:cNvPr id="486" name="Google Shape;486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7" name="Google Shape;487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8" name="Google Shape;488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9" name="Google Shape;489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0" name="Google Shape;490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1" name="Google Shape;491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92" name="Google Shape;492;p14"/>
          <p:cNvGrpSpPr/>
          <p:nvPr/>
        </p:nvGrpSpPr>
        <p:grpSpPr>
          <a:xfrm>
            <a:off x="536198" y="9586434"/>
            <a:ext cx="6483727" cy="169205"/>
            <a:chOff x="536198" y="2864120"/>
            <a:chExt cx="6483727" cy="169205"/>
          </a:xfrm>
        </p:grpSpPr>
        <p:sp>
          <p:nvSpPr>
            <p:cNvPr id="493" name="Google Shape;493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4" name="Google Shape;494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5" name="Google Shape;495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6" name="Google Shape;496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7" name="Google Shape;497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8" name="Google Shape;498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99" name="Google Shape;499;p14"/>
          <p:cNvGrpSpPr/>
          <p:nvPr/>
        </p:nvGrpSpPr>
        <p:grpSpPr>
          <a:xfrm>
            <a:off x="536198" y="9905909"/>
            <a:ext cx="6483727" cy="169205"/>
            <a:chOff x="536198" y="2864120"/>
            <a:chExt cx="6483727" cy="169205"/>
          </a:xfrm>
        </p:grpSpPr>
        <p:sp>
          <p:nvSpPr>
            <p:cNvPr id="500" name="Google Shape;500;p14"/>
            <p:cNvSpPr txBox="1"/>
            <p:nvPr/>
          </p:nvSpPr>
          <p:spPr>
            <a:xfrm>
              <a:off x="536198" y="2864120"/>
              <a:ext cx="1788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1" name="Google Shape;501;p14"/>
            <p:cNvSpPr txBox="1"/>
            <p:nvPr/>
          </p:nvSpPr>
          <p:spPr>
            <a:xfrm>
              <a:off x="2482775" y="2864125"/>
              <a:ext cx="9396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2" name="Google Shape;502;p14"/>
            <p:cNvSpPr txBox="1"/>
            <p:nvPr/>
          </p:nvSpPr>
          <p:spPr>
            <a:xfrm>
              <a:off x="35537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3" name="Google Shape;503;p14"/>
            <p:cNvSpPr txBox="1"/>
            <p:nvPr/>
          </p:nvSpPr>
          <p:spPr>
            <a:xfrm>
              <a:off x="459742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4" name="Google Shape;504;p14"/>
            <p:cNvSpPr txBox="1"/>
            <p:nvPr/>
          </p:nvSpPr>
          <p:spPr>
            <a:xfrm>
              <a:off x="5554975" y="2864125"/>
              <a:ext cx="84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5" name="Google Shape;505;p14"/>
            <p:cNvSpPr txBox="1"/>
            <p:nvPr/>
          </p:nvSpPr>
          <p:spPr>
            <a:xfrm>
              <a:off x="6387525" y="2864125"/>
              <a:ext cx="632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63618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