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692000" cx="7560000"/>
  <p:notesSz cx="6858000" cy="9144000"/>
  <p:embeddedFontLst>
    <p:embeddedFont>
      <p:font typeface="Roboto"/>
      <p:regular r:id="rId7"/>
      <p:bold r:id="rId8"/>
      <p:italic r:id="rId9"/>
      <p:boldItalic r:id="rId10"/>
    </p:embeddedFont>
    <p:embeddedFont>
      <p:font typeface="Bree Serif"/>
      <p:regular r:id="rId11"/>
    </p:embeddedFont>
    <p:embeddedFont>
      <p:font typeface="Alegreya"/>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476">
          <p15:clr>
            <a:srgbClr val="A4A3A4"/>
          </p15:clr>
        </p15:guide>
        <p15:guide id="3" orient="horz" pos="6089">
          <p15:clr>
            <a:srgbClr val="9AA0A6"/>
          </p15:clr>
        </p15:guide>
        <p15:guide id="4" orient="horz" pos="476">
          <p15:clr>
            <a:srgbClr val="9AA0A6"/>
          </p15:clr>
        </p15:guide>
        <p15:guide id="5" pos="2665">
          <p15:clr>
            <a:srgbClr val="9AA0A6"/>
          </p15:clr>
        </p15:guide>
        <p15:guide id="6" pos="4422">
          <p15:clr>
            <a:srgbClr val="9AA0A6"/>
          </p15:clr>
        </p15:guide>
        <p15:guide id="7" orient="horz" pos="5726">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8" orient="horz"/>
        <p:guide pos="476"/>
        <p:guide pos="6089" orient="horz"/>
        <p:guide pos="476" orient="horz"/>
        <p:guide pos="2665"/>
        <p:guide pos="4422"/>
        <p:guide pos="5726" orient="horz"/>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BreeSerif-regular.fntdata"/><Relationship Id="rId10" Type="http://schemas.openxmlformats.org/officeDocument/2006/relationships/font" Target="fonts/Roboto-boldItalic.fntdata"/><Relationship Id="rId13" Type="http://schemas.openxmlformats.org/officeDocument/2006/relationships/font" Target="fonts/Alegreya-bold.fntdata"/><Relationship Id="rId12" Type="http://schemas.openxmlformats.org/officeDocument/2006/relationships/font" Target="fonts/Alegreya-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oboto-italic.fntdata"/><Relationship Id="rId15" Type="http://schemas.openxmlformats.org/officeDocument/2006/relationships/font" Target="fonts/Alegreya-boldItalic.fntdata"/><Relationship Id="rId14" Type="http://schemas.openxmlformats.org/officeDocument/2006/relationships/font" Target="fonts/Alegreya-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Roboto-regular.fntdata"/><Relationship Id="rId8" Type="http://schemas.openxmlformats.org/officeDocument/2006/relationships/font" Target="fonts/Robo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0" y="0"/>
            <a:ext cx="7560000" cy="10692000"/>
          </a:xfrm>
          <a:prstGeom prst="rect">
            <a:avLst/>
          </a:prstGeom>
          <a:solidFill>
            <a:srgbClr val="F4F3E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p:nvPr/>
        </p:nvSpPr>
        <p:spPr>
          <a:xfrm>
            <a:off x="4230000" y="4590425"/>
            <a:ext cx="2790000" cy="4499700"/>
          </a:xfrm>
          <a:prstGeom prst="roundRect">
            <a:avLst>
              <a:gd fmla="val 4114" name="adj"/>
            </a:avLst>
          </a:prstGeom>
          <a:solidFill>
            <a:srgbClr val="F8E4B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6" name="Google Shape;56;p13"/>
          <p:cNvPicPr preferRelativeResize="0"/>
          <p:nvPr/>
        </p:nvPicPr>
        <p:blipFill>
          <a:blip r:embed="rId3">
            <a:alphaModFix/>
          </a:blip>
          <a:stretch>
            <a:fillRect/>
          </a:stretch>
        </p:blipFill>
        <p:spPr>
          <a:xfrm>
            <a:off x="755575" y="755575"/>
            <a:ext cx="4052425" cy="4205525"/>
          </a:xfrm>
          <a:prstGeom prst="rect">
            <a:avLst/>
          </a:prstGeom>
          <a:noFill/>
          <a:ln>
            <a:noFill/>
          </a:ln>
        </p:spPr>
      </p:pic>
      <p:sp>
        <p:nvSpPr>
          <p:cNvPr id="57" name="Google Shape;57;p13"/>
          <p:cNvSpPr txBox="1"/>
          <p:nvPr/>
        </p:nvSpPr>
        <p:spPr>
          <a:xfrm>
            <a:off x="1205125" y="1227025"/>
            <a:ext cx="33852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3600">
                <a:solidFill>
                  <a:schemeClr val="lt1"/>
                </a:solidFill>
                <a:latin typeface="Bree Serif"/>
                <a:ea typeface="Bree Serif"/>
                <a:cs typeface="Bree Serif"/>
                <a:sym typeface="Bree Serif"/>
              </a:rPr>
              <a:t>DESIGN TALKS</a:t>
            </a:r>
            <a:endParaRPr sz="3600">
              <a:solidFill>
                <a:schemeClr val="lt1"/>
              </a:solidFill>
              <a:latin typeface="Bree Serif"/>
              <a:ea typeface="Bree Serif"/>
              <a:cs typeface="Bree Serif"/>
              <a:sym typeface="Bree Serif"/>
            </a:endParaRPr>
          </a:p>
        </p:txBody>
      </p:sp>
      <p:sp>
        <p:nvSpPr>
          <p:cNvPr id="58" name="Google Shape;58;p13"/>
          <p:cNvSpPr txBox="1"/>
          <p:nvPr/>
        </p:nvSpPr>
        <p:spPr>
          <a:xfrm>
            <a:off x="1205126" y="2281979"/>
            <a:ext cx="3121500" cy="1169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ru" sz="3200">
                <a:solidFill>
                  <a:schemeClr val="lt1"/>
                </a:solidFill>
                <a:latin typeface="Alegreya"/>
                <a:ea typeface="Alegreya"/>
                <a:cs typeface="Alegreya"/>
                <a:sym typeface="Alegreya"/>
              </a:rPr>
              <a:t>Solving problems </a:t>
            </a:r>
            <a:endParaRPr sz="3200">
              <a:solidFill>
                <a:schemeClr val="lt1"/>
              </a:solidFill>
              <a:latin typeface="Alegreya"/>
              <a:ea typeface="Alegreya"/>
              <a:cs typeface="Alegreya"/>
              <a:sym typeface="Alegreya"/>
            </a:endParaRPr>
          </a:p>
          <a:p>
            <a:pPr indent="0" lvl="0" marL="0" rtl="0" algn="l">
              <a:spcBef>
                <a:spcPts val="0"/>
              </a:spcBef>
              <a:spcAft>
                <a:spcPts val="0"/>
              </a:spcAft>
              <a:buNone/>
            </a:pPr>
            <a:r>
              <a:rPr lang="ru" sz="3200">
                <a:solidFill>
                  <a:schemeClr val="lt1"/>
                </a:solidFill>
                <a:latin typeface="Alegreya"/>
                <a:ea typeface="Alegreya"/>
                <a:cs typeface="Alegreya"/>
                <a:sym typeface="Alegreya"/>
              </a:rPr>
              <a:t>in a creative way</a:t>
            </a:r>
            <a:endParaRPr sz="3200">
              <a:solidFill>
                <a:schemeClr val="lt1"/>
              </a:solidFill>
              <a:latin typeface="Alegreya"/>
              <a:ea typeface="Alegreya"/>
              <a:cs typeface="Alegreya"/>
              <a:sym typeface="Alegreya"/>
            </a:endParaRPr>
          </a:p>
        </p:txBody>
      </p:sp>
      <p:sp>
        <p:nvSpPr>
          <p:cNvPr id="59" name="Google Shape;59;p13"/>
          <p:cNvSpPr txBox="1"/>
          <p:nvPr/>
        </p:nvSpPr>
        <p:spPr>
          <a:xfrm>
            <a:off x="796135" y="5120025"/>
            <a:ext cx="28083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800">
                <a:solidFill>
                  <a:schemeClr val="dk1"/>
                </a:solidFill>
                <a:latin typeface="Bree Serif"/>
                <a:ea typeface="Bree Serif"/>
                <a:cs typeface="Bree Serif"/>
                <a:sym typeface="Bree Serif"/>
              </a:rPr>
              <a:t>01/11 ROUND TABLE</a:t>
            </a:r>
            <a:endParaRPr sz="1800">
              <a:solidFill>
                <a:schemeClr val="dk1"/>
              </a:solidFill>
              <a:latin typeface="Bree Serif"/>
              <a:ea typeface="Bree Serif"/>
              <a:cs typeface="Bree Serif"/>
              <a:sym typeface="Bree Serif"/>
            </a:endParaRPr>
          </a:p>
        </p:txBody>
      </p:sp>
      <p:sp>
        <p:nvSpPr>
          <p:cNvPr id="60" name="Google Shape;60;p13"/>
          <p:cNvSpPr txBox="1"/>
          <p:nvPr/>
        </p:nvSpPr>
        <p:spPr>
          <a:xfrm>
            <a:off x="796303" y="5445800"/>
            <a:ext cx="30885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solidFill>
                  <a:srgbClr val="6A3F36"/>
                </a:solidFill>
                <a:latin typeface="Alegreya"/>
                <a:ea typeface="Alegreya"/>
                <a:cs typeface="Alegreya"/>
                <a:sym typeface="Alegreya"/>
              </a:rPr>
              <a:t>20:30 Olivia Wilson and Drew Feig</a:t>
            </a:r>
            <a:endParaRPr>
              <a:solidFill>
                <a:srgbClr val="6A3F36"/>
              </a:solidFill>
              <a:latin typeface="Alegreya"/>
              <a:ea typeface="Alegreya"/>
              <a:cs typeface="Alegreya"/>
              <a:sym typeface="Alegreya"/>
            </a:endParaRPr>
          </a:p>
        </p:txBody>
      </p:sp>
      <p:cxnSp>
        <p:nvCxnSpPr>
          <p:cNvPr id="61" name="Google Shape;61;p13"/>
          <p:cNvCxnSpPr/>
          <p:nvPr/>
        </p:nvCxnSpPr>
        <p:spPr>
          <a:xfrm>
            <a:off x="712800" y="5802200"/>
            <a:ext cx="2929500" cy="0"/>
          </a:xfrm>
          <a:prstGeom prst="straightConnector1">
            <a:avLst/>
          </a:prstGeom>
          <a:noFill/>
          <a:ln cap="flat" cmpd="sng" w="19050">
            <a:solidFill>
              <a:srgbClr val="F8E4BE"/>
            </a:solidFill>
            <a:prstDash val="solid"/>
            <a:round/>
            <a:headEnd len="med" w="med" type="none"/>
            <a:tailEnd len="med" w="med" type="none"/>
          </a:ln>
        </p:spPr>
      </p:cxnSp>
      <p:sp>
        <p:nvSpPr>
          <p:cNvPr id="62" name="Google Shape;62;p13"/>
          <p:cNvSpPr txBox="1"/>
          <p:nvPr/>
        </p:nvSpPr>
        <p:spPr>
          <a:xfrm>
            <a:off x="796135" y="5904103"/>
            <a:ext cx="28083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800">
                <a:solidFill>
                  <a:schemeClr val="dk1"/>
                </a:solidFill>
                <a:latin typeface="Bree Serif"/>
                <a:ea typeface="Bree Serif"/>
                <a:cs typeface="Bree Serif"/>
                <a:sym typeface="Bree Serif"/>
              </a:rPr>
              <a:t>01/11 ROUND TABLE</a:t>
            </a:r>
            <a:endParaRPr sz="1800">
              <a:solidFill>
                <a:schemeClr val="dk1"/>
              </a:solidFill>
              <a:latin typeface="Bree Serif"/>
              <a:ea typeface="Bree Serif"/>
              <a:cs typeface="Bree Serif"/>
              <a:sym typeface="Bree Serif"/>
            </a:endParaRPr>
          </a:p>
        </p:txBody>
      </p:sp>
      <p:sp>
        <p:nvSpPr>
          <p:cNvPr id="63" name="Google Shape;63;p13"/>
          <p:cNvSpPr txBox="1"/>
          <p:nvPr/>
        </p:nvSpPr>
        <p:spPr>
          <a:xfrm>
            <a:off x="796303" y="6229878"/>
            <a:ext cx="30885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solidFill>
                  <a:srgbClr val="6A3F36"/>
                </a:solidFill>
                <a:latin typeface="Alegreya"/>
                <a:ea typeface="Alegreya"/>
                <a:cs typeface="Alegreya"/>
                <a:sym typeface="Alegreya"/>
              </a:rPr>
              <a:t>20:30 Olivia Wilson and Drew Feig</a:t>
            </a:r>
            <a:endParaRPr>
              <a:solidFill>
                <a:srgbClr val="6A3F36"/>
              </a:solidFill>
              <a:latin typeface="Alegreya"/>
              <a:ea typeface="Alegreya"/>
              <a:cs typeface="Alegreya"/>
              <a:sym typeface="Alegreya"/>
            </a:endParaRPr>
          </a:p>
        </p:txBody>
      </p:sp>
      <p:cxnSp>
        <p:nvCxnSpPr>
          <p:cNvPr id="64" name="Google Shape;64;p13"/>
          <p:cNvCxnSpPr/>
          <p:nvPr/>
        </p:nvCxnSpPr>
        <p:spPr>
          <a:xfrm>
            <a:off x="712800" y="6586278"/>
            <a:ext cx="2929500" cy="0"/>
          </a:xfrm>
          <a:prstGeom prst="straightConnector1">
            <a:avLst/>
          </a:prstGeom>
          <a:noFill/>
          <a:ln cap="flat" cmpd="sng" w="19050">
            <a:solidFill>
              <a:srgbClr val="F8E4BE"/>
            </a:solidFill>
            <a:prstDash val="solid"/>
            <a:round/>
            <a:headEnd len="med" w="med" type="none"/>
            <a:tailEnd len="med" w="med" type="none"/>
          </a:ln>
        </p:spPr>
      </p:cxnSp>
      <p:sp>
        <p:nvSpPr>
          <p:cNvPr id="65" name="Google Shape;65;p13"/>
          <p:cNvSpPr txBox="1"/>
          <p:nvPr/>
        </p:nvSpPr>
        <p:spPr>
          <a:xfrm>
            <a:off x="796135" y="6681063"/>
            <a:ext cx="28083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800">
                <a:solidFill>
                  <a:schemeClr val="dk1"/>
                </a:solidFill>
                <a:latin typeface="Bree Serif"/>
                <a:ea typeface="Bree Serif"/>
                <a:cs typeface="Bree Serif"/>
                <a:sym typeface="Bree Serif"/>
              </a:rPr>
              <a:t>01/11 ROUND TABLE</a:t>
            </a:r>
            <a:endParaRPr sz="1800">
              <a:solidFill>
                <a:schemeClr val="dk1"/>
              </a:solidFill>
              <a:latin typeface="Bree Serif"/>
              <a:ea typeface="Bree Serif"/>
              <a:cs typeface="Bree Serif"/>
              <a:sym typeface="Bree Serif"/>
            </a:endParaRPr>
          </a:p>
        </p:txBody>
      </p:sp>
      <p:sp>
        <p:nvSpPr>
          <p:cNvPr id="66" name="Google Shape;66;p13"/>
          <p:cNvSpPr txBox="1"/>
          <p:nvPr/>
        </p:nvSpPr>
        <p:spPr>
          <a:xfrm>
            <a:off x="796303" y="7006838"/>
            <a:ext cx="30885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solidFill>
                  <a:srgbClr val="6A3F36"/>
                </a:solidFill>
                <a:latin typeface="Alegreya"/>
                <a:ea typeface="Alegreya"/>
                <a:cs typeface="Alegreya"/>
                <a:sym typeface="Alegreya"/>
              </a:rPr>
              <a:t>20:30 Olivia Wilson and Drew Feig</a:t>
            </a:r>
            <a:endParaRPr>
              <a:solidFill>
                <a:srgbClr val="6A3F36"/>
              </a:solidFill>
              <a:latin typeface="Alegreya"/>
              <a:ea typeface="Alegreya"/>
              <a:cs typeface="Alegreya"/>
              <a:sym typeface="Alegreya"/>
            </a:endParaRPr>
          </a:p>
        </p:txBody>
      </p:sp>
      <p:cxnSp>
        <p:nvCxnSpPr>
          <p:cNvPr id="67" name="Google Shape;67;p13"/>
          <p:cNvCxnSpPr/>
          <p:nvPr/>
        </p:nvCxnSpPr>
        <p:spPr>
          <a:xfrm>
            <a:off x="712800" y="7363238"/>
            <a:ext cx="2929500" cy="0"/>
          </a:xfrm>
          <a:prstGeom prst="straightConnector1">
            <a:avLst/>
          </a:prstGeom>
          <a:noFill/>
          <a:ln cap="flat" cmpd="sng" w="19050">
            <a:solidFill>
              <a:srgbClr val="F8E4BE"/>
            </a:solidFill>
            <a:prstDash val="solid"/>
            <a:round/>
            <a:headEnd len="med" w="med" type="none"/>
            <a:tailEnd len="med" w="med" type="none"/>
          </a:ln>
        </p:spPr>
      </p:cxnSp>
      <p:sp>
        <p:nvSpPr>
          <p:cNvPr id="68" name="Google Shape;68;p13"/>
          <p:cNvSpPr txBox="1"/>
          <p:nvPr/>
        </p:nvSpPr>
        <p:spPr>
          <a:xfrm>
            <a:off x="796135" y="7465141"/>
            <a:ext cx="28083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800">
                <a:solidFill>
                  <a:schemeClr val="dk1"/>
                </a:solidFill>
                <a:latin typeface="Bree Serif"/>
                <a:ea typeface="Bree Serif"/>
                <a:cs typeface="Bree Serif"/>
                <a:sym typeface="Bree Serif"/>
              </a:rPr>
              <a:t>01/11 ROUND TABLE</a:t>
            </a:r>
            <a:endParaRPr sz="1800">
              <a:solidFill>
                <a:schemeClr val="dk1"/>
              </a:solidFill>
              <a:latin typeface="Bree Serif"/>
              <a:ea typeface="Bree Serif"/>
              <a:cs typeface="Bree Serif"/>
              <a:sym typeface="Bree Serif"/>
            </a:endParaRPr>
          </a:p>
        </p:txBody>
      </p:sp>
      <p:sp>
        <p:nvSpPr>
          <p:cNvPr id="69" name="Google Shape;69;p13"/>
          <p:cNvSpPr txBox="1"/>
          <p:nvPr/>
        </p:nvSpPr>
        <p:spPr>
          <a:xfrm>
            <a:off x="796303" y="7790916"/>
            <a:ext cx="30885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solidFill>
                  <a:srgbClr val="6A3F36"/>
                </a:solidFill>
                <a:latin typeface="Alegreya"/>
                <a:ea typeface="Alegreya"/>
                <a:cs typeface="Alegreya"/>
                <a:sym typeface="Alegreya"/>
              </a:rPr>
              <a:t>20:30 Olivia Wilson and Drew Feig</a:t>
            </a:r>
            <a:endParaRPr>
              <a:solidFill>
                <a:srgbClr val="6A3F36"/>
              </a:solidFill>
              <a:latin typeface="Alegreya"/>
              <a:ea typeface="Alegreya"/>
              <a:cs typeface="Alegreya"/>
              <a:sym typeface="Alegreya"/>
            </a:endParaRPr>
          </a:p>
        </p:txBody>
      </p:sp>
      <p:cxnSp>
        <p:nvCxnSpPr>
          <p:cNvPr id="70" name="Google Shape;70;p13"/>
          <p:cNvCxnSpPr/>
          <p:nvPr/>
        </p:nvCxnSpPr>
        <p:spPr>
          <a:xfrm>
            <a:off x="712800" y="8147316"/>
            <a:ext cx="2929500" cy="0"/>
          </a:xfrm>
          <a:prstGeom prst="straightConnector1">
            <a:avLst/>
          </a:prstGeom>
          <a:noFill/>
          <a:ln cap="flat" cmpd="sng" w="19050">
            <a:solidFill>
              <a:srgbClr val="F8E4BE"/>
            </a:solidFill>
            <a:prstDash val="solid"/>
            <a:round/>
            <a:headEnd len="med" w="med" type="none"/>
            <a:tailEnd len="med" w="med" type="none"/>
          </a:ln>
        </p:spPr>
      </p:cxnSp>
      <p:sp>
        <p:nvSpPr>
          <p:cNvPr id="71" name="Google Shape;71;p13"/>
          <p:cNvSpPr txBox="1"/>
          <p:nvPr/>
        </p:nvSpPr>
        <p:spPr>
          <a:xfrm>
            <a:off x="796135" y="8240628"/>
            <a:ext cx="28083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800">
                <a:solidFill>
                  <a:schemeClr val="dk1"/>
                </a:solidFill>
                <a:latin typeface="Bree Serif"/>
                <a:ea typeface="Bree Serif"/>
                <a:cs typeface="Bree Serif"/>
                <a:sym typeface="Bree Serif"/>
              </a:rPr>
              <a:t>01/11 ROUND TABLE</a:t>
            </a:r>
            <a:endParaRPr sz="1800">
              <a:solidFill>
                <a:schemeClr val="dk1"/>
              </a:solidFill>
              <a:latin typeface="Bree Serif"/>
              <a:ea typeface="Bree Serif"/>
              <a:cs typeface="Bree Serif"/>
              <a:sym typeface="Bree Serif"/>
            </a:endParaRPr>
          </a:p>
        </p:txBody>
      </p:sp>
      <p:sp>
        <p:nvSpPr>
          <p:cNvPr id="72" name="Google Shape;72;p13"/>
          <p:cNvSpPr txBox="1"/>
          <p:nvPr/>
        </p:nvSpPr>
        <p:spPr>
          <a:xfrm>
            <a:off x="796303" y="8566403"/>
            <a:ext cx="30885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solidFill>
                  <a:srgbClr val="6A3F36"/>
                </a:solidFill>
                <a:latin typeface="Alegreya"/>
                <a:ea typeface="Alegreya"/>
                <a:cs typeface="Alegreya"/>
                <a:sym typeface="Alegreya"/>
              </a:rPr>
              <a:t>20:30 Olivia Wilson and Drew Feig</a:t>
            </a:r>
            <a:endParaRPr>
              <a:solidFill>
                <a:srgbClr val="6A3F36"/>
              </a:solidFill>
              <a:latin typeface="Alegreya"/>
              <a:ea typeface="Alegreya"/>
              <a:cs typeface="Alegreya"/>
              <a:sym typeface="Alegreya"/>
            </a:endParaRPr>
          </a:p>
        </p:txBody>
      </p:sp>
      <p:sp>
        <p:nvSpPr>
          <p:cNvPr id="73" name="Google Shape;73;p13"/>
          <p:cNvSpPr txBox="1"/>
          <p:nvPr/>
        </p:nvSpPr>
        <p:spPr>
          <a:xfrm rot="5400000">
            <a:off x="5313224" y="1827363"/>
            <a:ext cx="31317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3800">
                <a:solidFill>
                  <a:schemeClr val="dk1"/>
                </a:solidFill>
                <a:latin typeface="Alegreya"/>
                <a:ea typeface="Alegreya"/>
                <a:cs typeface="Alegreya"/>
                <a:sym typeface="Alegreya"/>
              </a:rPr>
              <a:t>22/OCTOBER</a:t>
            </a:r>
            <a:endParaRPr sz="3800">
              <a:solidFill>
                <a:schemeClr val="dk1"/>
              </a:solidFill>
              <a:latin typeface="Alegreya"/>
              <a:ea typeface="Alegreya"/>
              <a:cs typeface="Alegreya"/>
              <a:sym typeface="Alegreya"/>
            </a:endParaRPr>
          </a:p>
        </p:txBody>
      </p:sp>
      <p:sp>
        <p:nvSpPr>
          <p:cNvPr id="74" name="Google Shape;74;p13"/>
          <p:cNvSpPr txBox="1"/>
          <p:nvPr/>
        </p:nvSpPr>
        <p:spPr>
          <a:xfrm>
            <a:off x="4478600" y="5169931"/>
            <a:ext cx="2314500" cy="3460200"/>
          </a:xfrm>
          <a:prstGeom prst="rect">
            <a:avLst/>
          </a:prstGeom>
          <a:noFill/>
          <a:ln>
            <a:noFill/>
          </a:ln>
        </p:spPr>
        <p:txBody>
          <a:bodyPr anchorCtr="0" anchor="t" bIns="91425" lIns="91425" spcFirstLastPara="1" rIns="91425" wrap="square" tIns="91425">
            <a:spAutoFit/>
          </a:bodyPr>
          <a:lstStyle/>
          <a:p>
            <a:pPr indent="0" lvl="0" marL="0" rtl="0" algn="l">
              <a:lnSpc>
                <a:spcPct val="102000"/>
              </a:lnSpc>
              <a:spcBef>
                <a:spcPts val="0"/>
              </a:spcBef>
              <a:spcAft>
                <a:spcPts val="0"/>
              </a:spcAft>
              <a:buNone/>
            </a:pPr>
            <a:r>
              <a:rPr lang="ru" sz="1900">
                <a:solidFill>
                  <a:schemeClr val="dk1"/>
                </a:solidFill>
                <a:latin typeface="Alegreya"/>
                <a:ea typeface="Alegreya"/>
                <a:cs typeface="Alegreya"/>
                <a:sym typeface="Alegreya"/>
              </a:rPr>
              <a:t>Do more of what you love. Just keep moving forward. You're free to be different. Stop dreaming and start doing. Make yourself seen and heard. Stay inspired. Never stop creating. Let's talk about!</a:t>
            </a:r>
            <a:endParaRPr sz="1900">
              <a:solidFill>
                <a:schemeClr val="dk1"/>
              </a:solidFill>
              <a:latin typeface="Alegreya"/>
              <a:ea typeface="Alegreya"/>
              <a:cs typeface="Alegreya"/>
              <a:sym typeface="Alegreya"/>
            </a:endParaRPr>
          </a:p>
        </p:txBody>
      </p:sp>
      <p:pic>
        <p:nvPicPr>
          <p:cNvPr id="75" name="Google Shape;75;p13"/>
          <p:cNvPicPr preferRelativeResize="0"/>
          <p:nvPr/>
        </p:nvPicPr>
        <p:blipFill>
          <a:blip r:embed="rId4">
            <a:alphaModFix/>
          </a:blip>
          <a:stretch>
            <a:fillRect/>
          </a:stretch>
        </p:blipFill>
        <p:spPr>
          <a:xfrm>
            <a:off x="6500725" y="8746775"/>
            <a:ext cx="385850" cy="527350"/>
          </a:xfrm>
          <a:prstGeom prst="rect">
            <a:avLst/>
          </a:prstGeom>
          <a:noFill/>
          <a:ln>
            <a:noFill/>
          </a:ln>
        </p:spPr>
      </p:pic>
      <p:sp>
        <p:nvSpPr>
          <p:cNvPr id="76" name="Google Shape;76;p13"/>
          <p:cNvSpPr/>
          <p:nvPr/>
        </p:nvSpPr>
        <p:spPr>
          <a:xfrm>
            <a:off x="0" y="9665575"/>
            <a:ext cx="7560000" cy="1026600"/>
          </a:xfrm>
          <a:prstGeom prst="rect">
            <a:avLst/>
          </a:prstGeom>
          <a:solidFill>
            <a:srgbClr val="C8A79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3"/>
          <p:cNvSpPr txBox="1"/>
          <p:nvPr/>
        </p:nvSpPr>
        <p:spPr>
          <a:xfrm>
            <a:off x="1727687" y="9836628"/>
            <a:ext cx="41058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lang="ru">
                <a:solidFill>
                  <a:schemeClr val="lt1"/>
                </a:solidFill>
                <a:latin typeface="Roboto"/>
                <a:ea typeface="Roboto"/>
                <a:cs typeface="Roboto"/>
                <a:sym typeface="Roboto"/>
              </a:rPr>
              <a:t>Thynk Unlimited -123 Anywhere St., Any City</a:t>
            </a:r>
            <a:endParaRPr>
              <a:solidFill>
                <a:schemeClr val="lt1"/>
              </a:solidFill>
              <a:latin typeface="Roboto"/>
              <a:ea typeface="Roboto"/>
              <a:cs typeface="Roboto"/>
              <a:sym typeface="Roboto"/>
            </a:endParaRPr>
          </a:p>
          <a:p>
            <a:pPr indent="0" lvl="0" marL="0" rtl="0" algn="ctr">
              <a:spcBef>
                <a:spcPts val="0"/>
              </a:spcBef>
              <a:spcAft>
                <a:spcPts val="0"/>
              </a:spcAft>
              <a:buNone/>
            </a:pPr>
            <a:r>
              <a:rPr lang="ru">
                <a:solidFill>
                  <a:schemeClr val="lt1"/>
                </a:solidFill>
                <a:latin typeface="Roboto"/>
                <a:ea typeface="Roboto"/>
                <a:cs typeface="Roboto"/>
                <a:sym typeface="Roboto"/>
              </a:rPr>
              <a:t>www.reallygreatsite.com I @reallygreatsite</a:t>
            </a:r>
            <a:endParaRPr>
              <a:solidFill>
                <a:schemeClr val="lt1"/>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