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  <p:embeddedFont>
      <p:font typeface="Rubik Dirt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RubikDir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459a65800_1_31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459a6580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riangeles.png"/>
          <p:cNvPicPr preferRelativeResize="0"/>
          <p:nvPr/>
        </p:nvPicPr>
        <p:blipFill rotWithShape="1">
          <a:blip r:embed="rId3">
            <a:alphaModFix/>
          </a:blip>
          <a:srcRect b="130" l="120" r="130" t="120"/>
          <a:stretch/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733" y="411286"/>
            <a:ext cx="2073499" cy="286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confett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"/>
            <a:ext cx="3886200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bal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875" y="1489775"/>
            <a:ext cx="2115825" cy="21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bee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6050" y="1541850"/>
            <a:ext cx="1290175" cy="276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725" y="692376"/>
            <a:ext cx="524025" cy="4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backgroun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100" y="2426100"/>
            <a:ext cx="3047399" cy="21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soccer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338" y="2496550"/>
            <a:ext cx="2796924" cy="17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 rot="-102466">
            <a:off x="451505" y="4161252"/>
            <a:ext cx="2999832" cy="369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S A T U R D A Y,  S E P T E M B E R  3 0</a:t>
            </a:r>
            <a:endParaRPr sz="1200">
              <a:solidFill>
                <a:schemeClr val="lt1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3100" y="114300"/>
            <a:ext cx="3000000" cy="400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your bar presentS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51425" y="45419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UFEA CHAMPIONS LEAGUE PLAY</a:t>
            </a:r>
            <a:r>
              <a:rPr lang="en" sz="8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-</a:t>
            </a:r>
            <a:r>
              <a:rPr lang="en" sz="8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OFF 2028</a:t>
            </a:r>
            <a:endParaRPr sz="800">
              <a:solidFill>
                <a:schemeClr val="lt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51425" y="4705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REAL MADRID VS BARCELONA</a:t>
            </a:r>
            <a:endParaRPr>
              <a:solidFill>
                <a:schemeClr val="lt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pic>
        <p:nvPicPr>
          <p:cNvPr id="66" name="Google Shape;66;p13" title="burger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1425" y="4861848"/>
            <a:ext cx="451300" cy="6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933100" y="5133625"/>
            <a:ext cx="21300" cy="336300"/>
          </a:xfrm>
          <a:prstGeom prst="rect">
            <a:avLst/>
          </a:prstGeom>
          <a:solidFill>
            <a:srgbClr val="009B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994175" y="5134931"/>
            <a:ext cx="3000000" cy="35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9B4C"/>
                </a:solidFill>
                <a:latin typeface="Bebas Neue"/>
                <a:ea typeface="Bebas Neue"/>
                <a:cs typeface="Bebas Neue"/>
                <a:sym typeface="Bebas Neue"/>
              </a:rPr>
              <a:t>beers from $5 i ALL-YOU-CAN-EAT BUFFET $10 i free parking </a:t>
            </a:r>
            <a:endParaRPr sz="900">
              <a:solidFill>
                <a:srgbClr val="009B4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9B4C"/>
                </a:solidFill>
                <a:latin typeface="Bebas Neue"/>
                <a:ea typeface="Bebas Neue"/>
                <a:cs typeface="Bebas Neue"/>
                <a:sym typeface="Bebas Neue"/>
              </a:rPr>
              <a:t>your place name, 12 </a:t>
            </a:r>
            <a:r>
              <a:rPr lang="en" sz="1100">
                <a:solidFill>
                  <a:srgbClr val="009B4C"/>
                </a:solidFill>
                <a:latin typeface="Bebas Neue"/>
                <a:ea typeface="Bebas Neue"/>
                <a:cs typeface="Bebas Neue"/>
                <a:sym typeface="Bebas Neue"/>
              </a:rPr>
              <a:t>baseball st. </a:t>
            </a:r>
            <a:r>
              <a:rPr lang="en" sz="1100">
                <a:solidFill>
                  <a:srgbClr val="009B4C"/>
                </a:solidFill>
                <a:latin typeface="Bebas Neue"/>
                <a:ea typeface="Bebas Neue"/>
                <a:cs typeface="Bebas Neue"/>
                <a:sym typeface="Bebas Neue"/>
              </a:rPr>
              <a:t>san antonio, tx</a:t>
            </a:r>
            <a:endParaRPr sz="1100">
              <a:solidFill>
                <a:srgbClr val="009B4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9B4C"/>
                </a:solidFill>
                <a:latin typeface="Bebas Neue"/>
                <a:ea typeface="Bebas Neue"/>
                <a:cs typeface="Bebas Neue"/>
                <a:sym typeface="Bebas Neue"/>
              </a:rPr>
              <a:t>www.yourbarname.com</a:t>
            </a:r>
            <a:endParaRPr sz="900">
              <a:solidFill>
                <a:srgbClr val="009B4C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