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</p:sldIdLst>
  <p:sldSz cy="10692000" cx="7560000"/>
  <p:notesSz cx="6858000" cy="9144000"/>
  <p:embeddedFontLst>
    <p:embeddedFont>
      <p:font typeface="Montserrat Medium"/>
      <p:regular r:id="rId6"/>
      <p:bold r:id="rId7"/>
      <p:italic r:id="rId8"/>
      <p:boldItalic r:id="rId9"/>
    </p:embeddedFont>
    <p:embeddedFont>
      <p:font typeface="Kalnia SemiBold"/>
      <p:regular r:id="rId10"/>
      <p:bold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1" Type="http://schemas.openxmlformats.org/officeDocument/2006/relationships/font" Target="fonts/KalniaSemiBold-bold.fntdata"/><Relationship Id="rId10" Type="http://schemas.openxmlformats.org/officeDocument/2006/relationships/font" Target="fonts/KalniaSemiBold-regular.fntdata"/><Relationship Id="rId9" Type="http://schemas.openxmlformats.org/officeDocument/2006/relationships/font" Target="fonts/MontserratMedium-boldItalic.fntdata"/><Relationship Id="rId5" Type="http://schemas.openxmlformats.org/officeDocument/2006/relationships/slide" Target="slides/slide1.xml"/><Relationship Id="rId6" Type="http://schemas.openxmlformats.org/officeDocument/2006/relationships/font" Target="fonts/MontserratMedium-regular.fntdata"/><Relationship Id="rId7" Type="http://schemas.openxmlformats.org/officeDocument/2006/relationships/font" Target="fonts/MontserratMedium-bold.fntdata"/><Relationship Id="rId8" Type="http://schemas.openxmlformats.org/officeDocument/2006/relationships/font" Target="fonts/MontserratMedium-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 flipH="1" rot="10800000">
            <a:off x="360000" y="830434"/>
            <a:ext cx="6839700" cy="2415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/>
          <p:nvPr/>
        </p:nvSpPr>
        <p:spPr>
          <a:xfrm flipH="1" rot="10800000">
            <a:off x="360000" y="1996909"/>
            <a:ext cx="6839700" cy="2415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Google Shape;56;p13"/>
          <p:cNvSpPr/>
          <p:nvPr/>
        </p:nvSpPr>
        <p:spPr>
          <a:xfrm flipH="1" rot="10800000">
            <a:off x="360000" y="3630895"/>
            <a:ext cx="6839700" cy="2415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13"/>
          <p:cNvSpPr/>
          <p:nvPr/>
        </p:nvSpPr>
        <p:spPr>
          <a:xfrm flipH="1" rot="10800000">
            <a:off x="360000" y="5237450"/>
            <a:ext cx="6839700" cy="2415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13"/>
          <p:cNvSpPr/>
          <p:nvPr/>
        </p:nvSpPr>
        <p:spPr>
          <a:xfrm flipH="1" rot="10800000">
            <a:off x="360000" y="9118075"/>
            <a:ext cx="6839700" cy="2415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59" name="Google Shape;59;p13"/>
          <p:cNvCxnSpPr/>
          <p:nvPr/>
        </p:nvCxnSpPr>
        <p:spPr>
          <a:xfrm>
            <a:off x="360000" y="5476554"/>
            <a:ext cx="68397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0" name="Google Shape;60;p13"/>
          <p:cNvCxnSpPr/>
          <p:nvPr/>
        </p:nvCxnSpPr>
        <p:spPr>
          <a:xfrm>
            <a:off x="2568125" y="5479998"/>
            <a:ext cx="0" cy="11412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1" name="Google Shape;61;p13"/>
          <p:cNvCxnSpPr/>
          <p:nvPr/>
        </p:nvCxnSpPr>
        <p:spPr>
          <a:xfrm>
            <a:off x="360000" y="6616127"/>
            <a:ext cx="68397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2" name="Google Shape;62;p13"/>
          <p:cNvCxnSpPr/>
          <p:nvPr/>
        </p:nvCxnSpPr>
        <p:spPr>
          <a:xfrm>
            <a:off x="2568125" y="6619571"/>
            <a:ext cx="0" cy="11412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3" name="Google Shape;63;p13"/>
          <p:cNvCxnSpPr/>
          <p:nvPr/>
        </p:nvCxnSpPr>
        <p:spPr>
          <a:xfrm>
            <a:off x="360000" y="7755673"/>
            <a:ext cx="68397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4" name="Google Shape;64;p13"/>
          <p:cNvCxnSpPr/>
          <p:nvPr/>
        </p:nvCxnSpPr>
        <p:spPr>
          <a:xfrm>
            <a:off x="2568125" y="7759117"/>
            <a:ext cx="0" cy="11412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65" name="Google Shape;65;p13"/>
          <p:cNvSpPr txBox="1"/>
          <p:nvPr/>
        </p:nvSpPr>
        <p:spPr>
          <a:xfrm>
            <a:off x="1448850" y="349139"/>
            <a:ext cx="46623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2400">
                <a:latin typeface="Kalnia SemiBold"/>
                <a:ea typeface="Kalnia SemiBold"/>
                <a:cs typeface="Kalnia SemiBold"/>
                <a:sym typeface="Kalnia SemiBold"/>
              </a:rPr>
              <a:t>ESSAY PLANNER</a:t>
            </a:r>
            <a:endParaRPr sz="2400">
              <a:latin typeface="Kalnia SemiBold"/>
              <a:ea typeface="Kalnia SemiBold"/>
              <a:cs typeface="Kalnia SemiBold"/>
              <a:sym typeface="Kalnia SemiBold"/>
            </a:endParaRPr>
          </a:p>
        </p:txBody>
      </p:sp>
      <p:sp>
        <p:nvSpPr>
          <p:cNvPr id="66" name="Google Shape;66;p13"/>
          <p:cNvSpPr txBox="1"/>
          <p:nvPr/>
        </p:nvSpPr>
        <p:spPr>
          <a:xfrm>
            <a:off x="437925" y="883375"/>
            <a:ext cx="6688200" cy="1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900">
                <a:latin typeface="Montserrat Medium"/>
                <a:ea typeface="Montserrat Medium"/>
                <a:cs typeface="Montserrat Medium"/>
                <a:sym typeface="Montserrat Medium"/>
              </a:rPr>
              <a:t>ESSAY TITLE:</a:t>
            </a:r>
            <a:endParaRPr sz="900"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cxnSp>
        <p:nvCxnSpPr>
          <p:cNvPr id="67" name="Google Shape;67;p13"/>
          <p:cNvCxnSpPr/>
          <p:nvPr/>
        </p:nvCxnSpPr>
        <p:spPr>
          <a:xfrm>
            <a:off x="360000" y="1071925"/>
            <a:ext cx="68397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68" name="Google Shape;68;p13"/>
          <p:cNvSpPr txBox="1"/>
          <p:nvPr/>
        </p:nvSpPr>
        <p:spPr>
          <a:xfrm>
            <a:off x="437925" y="1229700"/>
            <a:ext cx="6688200" cy="1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900">
                <a:latin typeface="Montserrat Medium"/>
                <a:ea typeface="Montserrat Medium"/>
                <a:cs typeface="Montserrat Medium"/>
                <a:sym typeface="Montserrat Medium"/>
              </a:rPr>
              <a:t>QUESTION:</a:t>
            </a:r>
            <a:endParaRPr sz="900"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cxnSp>
        <p:nvCxnSpPr>
          <p:cNvPr id="69" name="Google Shape;69;p13"/>
          <p:cNvCxnSpPr/>
          <p:nvPr/>
        </p:nvCxnSpPr>
        <p:spPr>
          <a:xfrm>
            <a:off x="360000" y="1418252"/>
            <a:ext cx="68397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70" name="Google Shape;70;p13"/>
          <p:cNvSpPr txBox="1"/>
          <p:nvPr/>
        </p:nvSpPr>
        <p:spPr>
          <a:xfrm>
            <a:off x="437919" y="1585225"/>
            <a:ext cx="2037300" cy="1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900">
                <a:latin typeface="Montserrat Medium"/>
                <a:ea typeface="Montserrat Medium"/>
                <a:cs typeface="Montserrat Medium"/>
                <a:sym typeface="Montserrat Medium"/>
              </a:rPr>
              <a:t>DUE DATE:</a:t>
            </a:r>
            <a:endParaRPr sz="900"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cxnSp>
        <p:nvCxnSpPr>
          <p:cNvPr id="71" name="Google Shape;71;p13"/>
          <p:cNvCxnSpPr/>
          <p:nvPr/>
        </p:nvCxnSpPr>
        <p:spPr>
          <a:xfrm>
            <a:off x="360000" y="1773780"/>
            <a:ext cx="68397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72" name="Google Shape;72;p13"/>
          <p:cNvSpPr txBox="1"/>
          <p:nvPr/>
        </p:nvSpPr>
        <p:spPr>
          <a:xfrm>
            <a:off x="2651226" y="1585225"/>
            <a:ext cx="2494800" cy="1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900">
                <a:latin typeface="Montserrat Medium"/>
                <a:ea typeface="Montserrat Medium"/>
                <a:cs typeface="Montserrat Medium"/>
                <a:sym typeface="Montserrat Medium"/>
              </a:rPr>
              <a:t>CLASS:</a:t>
            </a:r>
            <a:endParaRPr sz="900"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73" name="Google Shape;73;p13"/>
          <p:cNvSpPr txBox="1"/>
          <p:nvPr/>
        </p:nvSpPr>
        <p:spPr>
          <a:xfrm>
            <a:off x="5237225" y="1585225"/>
            <a:ext cx="1962600" cy="1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900">
                <a:latin typeface="Montserrat Medium"/>
                <a:ea typeface="Montserrat Medium"/>
                <a:cs typeface="Montserrat Medium"/>
                <a:sym typeface="Montserrat Medium"/>
              </a:rPr>
              <a:t>SUBJECT:</a:t>
            </a:r>
            <a:endParaRPr sz="900"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74" name="Google Shape;74;p13"/>
          <p:cNvSpPr txBox="1"/>
          <p:nvPr/>
        </p:nvSpPr>
        <p:spPr>
          <a:xfrm>
            <a:off x="424079" y="3684977"/>
            <a:ext cx="3425100" cy="1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900">
                <a:latin typeface="Montserrat Medium"/>
                <a:ea typeface="Montserrat Medium"/>
                <a:cs typeface="Montserrat Medium"/>
                <a:sym typeface="Montserrat Medium"/>
              </a:rPr>
              <a:t>REMEMBERS</a:t>
            </a:r>
            <a:endParaRPr sz="900"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cxnSp>
        <p:nvCxnSpPr>
          <p:cNvPr id="75" name="Google Shape;75;p13"/>
          <p:cNvCxnSpPr/>
          <p:nvPr/>
        </p:nvCxnSpPr>
        <p:spPr>
          <a:xfrm>
            <a:off x="360000" y="3873531"/>
            <a:ext cx="68397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6" name="Google Shape;76;p13"/>
          <p:cNvCxnSpPr/>
          <p:nvPr/>
        </p:nvCxnSpPr>
        <p:spPr>
          <a:xfrm>
            <a:off x="2568125" y="3876975"/>
            <a:ext cx="0" cy="11412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7" name="Google Shape;77;p13"/>
          <p:cNvCxnSpPr/>
          <p:nvPr/>
        </p:nvCxnSpPr>
        <p:spPr>
          <a:xfrm>
            <a:off x="4946025" y="3876975"/>
            <a:ext cx="0" cy="11412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78" name="Google Shape;78;p13"/>
          <p:cNvSpPr txBox="1"/>
          <p:nvPr/>
        </p:nvSpPr>
        <p:spPr>
          <a:xfrm>
            <a:off x="424079" y="2052017"/>
            <a:ext cx="3425100" cy="1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900">
                <a:latin typeface="Montserrat Medium"/>
                <a:ea typeface="Montserrat Medium"/>
                <a:cs typeface="Montserrat Medium"/>
                <a:sym typeface="Montserrat Medium"/>
              </a:rPr>
              <a:t>INTRODUCTION AND OPENING STATEMENT</a:t>
            </a:r>
            <a:endParaRPr sz="900"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cxnSp>
        <p:nvCxnSpPr>
          <p:cNvPr id="79" name="Google Shape;79;p13"/>
          <p:cNvCxnSpPr/>
          <p:nvPr/>
        </p:nvCxnSpPr>
        <p:spPr>
          <a:xfrm>
            <a:off x="360000" y="2240572"/>
            <a:ext cx="68397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80" name="Google Shape;80;p13"/>
          <p:cNvSpPr txBox="1"/>
          <p:nvPr/>
        </p:nvSpPr>
        <p:spPr>
          <a:xfrm>
            <a:off x="424077" y="5288000"/>
            <a:ext cx="2120700" cy="1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900">
                <a:latin typeface="Montserrat Medium"/>
                <a:ea typeface="Montserrat Medium"/>
                <a:cs typeface="Montserrat Medium"/>
                <a:sym typeface="Montserrat Medium"/>
              </a:rPr>
              <a:t>IDEAS AND KEY POINTS</a:t>
            </a:r>
            <a:endParaRPr sz="900"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81" name="Google Shape;81;p13"/>
          <p:cNvSpPr txBox="1"/>
          <p:nvPr/>
        </p:nvSpPr>
        <p:spPr>
          <a:xfrm>
            <a:off x="2748227" y="5288000"/>
            <a:ext cx="2120700" cy="1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900">
                <a:latin typeface="Montserrat Medium"/>
                <a:ea typeface="Montserrat Medium"/>
                <a:cs typeface="Montserrat Medium"/>
                <a:sym typeface="Montserrat Medium"/>
              </a:rPr>
              <a:t>NOTES</a:t>
            </a:r>
            <a:endParaRPr sz="900"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82" name="Google Shape;82;p13"/>
          <p:cNvSpPr txBox="1"/>
          <p:nvPr/>
        </p:nvSpPr>
        <p:spPr>
          <a:xfrm rot="-5400000">
            <a:off x="-74775" y="5989325"/>
            <a:ext cx="1148400" cy="12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800">
                <a:solidFill>
                  <a:srgbClr val="999999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PARAGRAPH 1</a:t>
            </a:r>
            <a:endParaRPr sz="800">
              <a:solidFill>
                <a:srgbClr val="9999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83" name="Google Shape;83;p13"/>
          <p:cNvSpPr txBox="1"/>
          <p:nvPr/>
        </p:nvSpPr>
        <p:spPr>
          <a:xfrm rot="-5400000">
            <a:off x="-74775" y="7128898"/>
            <a:ext cx="1148400" cy="12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800">
                <a:solidFill>
                  <a:srgbClr val="999999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PARAGRAPH 2</a:t>
            </a:r>
            <a:endParaRPr sz="800">
              <a:solidFill>
                <a:srgbClr val="9999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84" name="Google Shape;84;p13"/>
          <p:cNvSpPr txBox="1"/>
          <p:nvPr/>
        </p:nvSpPr>
        <p:spPr>
          <a:xfrm rot="-5400000">
            <a:off x="-74775" y="8268443"/>
            <a:ext cx="1148400" cy="12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800">
                <a:solidFill>
                  <a:srgbClr val="999999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PARAGRAPH 3</a:t>
            </a:r>
            <a:endParaRPr sz="800">
              <a:solidFill>
                <a:srgbClr val="9999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85" name="Google Shape;85;p13"/>
          <p:cNvSpPr txBox="1"/>
          <p:nvPr/>
        </p:nvSpPr>
        <p:spPr>
          <a:xfrm>
            <a:off x="424079" y="9169499"/>
            <a:ext cx="3425100" cy="1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900">
                <a:latin typeface="Montserrat Medium"/>
                <a:ea typeface="Montserrat Medium"/>
                <a:cs typeface="Montserrat Medium"/>
                <a:sym typeface="Montserrat Medium"/>
              </a:rPr>
              <a:t>CONCLUSION</a:t>
            </a:r>
            <a:endParaRPr sz="900"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cxnSp>
        <p:nvCxnSpPr>
          <p:cNvPr id="86" name="Google Shape;86;p13"/>
          <p:cNvCxnSpPr/>
          <p:nvPr/>
        </p:nvCxnSpPr>
        <p:spPr>
          <a:xfrm>
            <a:off x="360000" y="9358054"/>
            <a:ext cx="68397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87" name="Google Shape;87;p13"/>
          <p:cNvCxnSpPr/>
          <p:nvPr/>
        </p:nvCxnSpPr>
        <p:spPr>
          <a:xfrm>
            <a:off x="2754175" y="5761448"/>
            <a:ext cx="4445400" cy="0"/>
          </a:xfrm>
          <a:prstGeom prst="straightConnector1">
            <a:avLst/>
          </a:prstGeom>
          <a:noFill/>
          <a:ln cap="flat" cmpd="sng" w="9525">
            <a:solidFill>
              <a:srgbClr val="B7B7B7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88" name="Google Shape;88;p13"/>
          <p:cNvCxnSpPr/>
          <p:nvPr/>
        </p:nvCxnSpPr>
        <p:spPr>
          <a:xfrm>
            <a:off x="2754175" y="6046341"/>
            <a:ext cx="4445400" cy="0"/>
          </a:xfrm>
          <a:prstGeom prst="straightConnector1">
            <a:avLst/>
          </a:prstGeom>
          <a:noFill/>
          <a:ln cap="flat" cmpd="sng" w="9525">
            <a:solidFill>
              <a:srgbClr val="B7B7B7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89" name="Google Shape;89;p13"/>
          <p:cNvCxnSpPr/>
          <p:nvPr/>
        </p:nvCxnSpPr>
        <p:spPr>
          <a:xfrm>
            <a:off x="2754175" y="6331234"/>
            <a:ext cx="4445400" cy="0"/>
          </a:xfrm>
          <a:prstGeom prst="straightConnector1">
            <a:avLst/>
          </a:prstGeom>
          <a:noFill/>
          <a:ln cap="flat" cmpd="sng" w="9525">
            <a:solidFill>
              <a:srgbClr val="B7B7B7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90" name="Google Shape;90;p13"/>
          <p:cNvCxnSpPr/>
          <p:nvPr/>
        </p:nvCxnSpPr>
        <p:spPr>
          <a:xfrm>
            <a:off x="2754175" y="6906198"/>
            <a:ext cx="4445400" cy="0"/>
          </a:xfrm>
          <a:prstGeom prst="straightConnector1">
            <a:avLst/>
          </a:prstGeom>
          <a:noFill/>
          <a:ln cap="flat" cmpd="sng" w="9525">
            <a:solidFill>
              <a:srgbClr val="B7B7B7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91" name="Google Shape;91;p13"/>
          <p:cNvCxnSpPr/>
          <p:nvPr/>
        </p:nvCxnSpPr>
        <p:spPr>
          <a:xfrm>
            <a:off x="2754175" y="7191091"/>
            <a:ext cx="4445400" cy="0"/>
          </a:xfrm>
          <a:prstGeom prst="straightConnector1">
            <a:avLst/>
          </a:prstGeom>
          <a:noFill/>
          <a:ln cap="flat" cmpd="sng" w="9525">
            <a:solidFill>
              <a:srgbClr val="B7B7B7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92" name="Google Shape;92;p13"/>
          <p:cNvCxnSpPr/>
          <p:nvPr/>
        </p:nvCxnSpPr>
        <p:spPr>
          <a:xfrm>
            <a:off x="2754175" y="7475984"/>
            <a:ext cx="4445400" cy="0"/>
          </a:xfrm>
          <a:prstGeom prst="straightConnector1">
            <a:avLst/>
          </a:prstGeom>
          <a:noFill/>
          <a:ln cap="flat" cmpd="sng" w="9525">
            <a:solidFill>
              <a:srgbClr val="B7B7B7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93" name="Google Shape;93;p13"/>
          <p:cNvCxnSpPr/>
          <p:nvPr/>
        </p:nvCxnSpPr>
        <p:spPr>
          <a:xfrm>
            <a:off x="2754175" y="8037848"/>
            <a:ext cx="4445400" cy="0"/>
          </a:xfrm>
          <a:prstGeom prst="straightConnector1">
            <a:avLst/>
          </a:prstGeom>
          <a:noFill/>
          <a:ln cap="flat" cmpd="sng" w="9525">
            <a:solidFill>
              <a:srgbClr val="B7B7B7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94" name="Google Shape;94;p13"/>
          <p:cNvCxnSpPr/>
          <p:nvPr/>
        </p:nvCxnSpPr>
        <p:spPr>
          <a:xfrm>
            <a:off x="2754175" y="8322741"/>
            <a:ext cx="4445400" cy="0"/>
          </a:xfrm>
          <a:prstGeom prst="straightConnector1">
            <a:avLst/>
          </a:prstGeom>
          <a:noFill/>
          <a:ln cap="flat" cmpd="sng" w="9525">
            <a:solidFill>
              <a:srgbClr val="B7B7B7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95" name="Google Shape;95;p13"/>
          <p:cNvCxnSpPr/>
          <p:nvPr/>
        </p:nvCxnSpPr>
        <p:spPr>
          <a:xfrm>
            <a:off x="2754175" y="8607634"/>
            <a:ext cx="4445400" cy="0"/>
          </a:xfrm>
          <a:prstGeom prst="straightConnector1">
            <a:avLst/>
          </a:prstGeom>
          <a:noFill/>
          <a:ln cap="flat" cmpd="sng" w="9525">
            <a:solidFill>
              <a:srgbClr val="B7B7B7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96" name="Google Shape;96;p13"/>
          <p:cNvCxnSpPr/>
          <p:nvPr/>
        </p:nvCxnSpPr>
        <p:spPr>
          <a:xfrm>
            <a:off x="360000" y="8902873"/>
            <a:ext cx="68397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97" name="Google Shape;97;p13"/>
          <p:cNvCxnSpPr/>
          <p:nvPr/>
        </p:nvCxnSpPr>
        <p:spPr>
          <a:xfrm>
            <a:off x="360000" y="10500704"/>
            <a:ext cx="68397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98" name="Google Shape;98;p13"/>
          <p:cNvCxnSpPr/>
          <p:nvPr/>
        </p:nvCxnSpPr>
        <p:spPr>
          <a:xfrm>
            <a:off x="360000" y="9644475"/>
            <a:ext cx="6828000" cy="0"/>
          </a:xfrm>
          <a:prstGeom prst="straightConnector1">
            <a:avLst/>
          </a:prstGeom>
          <a:noFill/>
          <a:ln cap="flat" cmpd="sng" w="9525">
            <a:solidFill>
              <a:srgbClr val="B7B7B7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99" name="Google Shape;99;p13"/>
          <p:cNvCxnSpPr/>
          <p:nvPr/>
        </p:nvCxnSpPr>
        <p:spPr>
          <a:xfrm>
            <a:off x="360000" y="9929375"/>
            <a:ext cx="6828000" cy="0"/>
          </a:xfrm>
          <a:prstGeom prst="straightConnector1">
            <a:avLst/>
          </a:prstGeom>
          <a:noFill/>
          <a:ln cap="flat" cmpd="sng" w="9525">
            <a:solidFill>
              <a:srgbClr val="B7B7B7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100" name="Google Shape;100;p13"/>
          <p:cNvCxnSpPr/>
          <p:nvPr/>
        </p:nvCxnSpPr>
        <p:spPr>
          <a:xfrm>
            <a:off x="360000" y="10214275"/>
            <a:ext cx="6828000" cy="0"/>
          </a:xfrm>
          <a:prstGeom prst="straightConnector1">
            <a:avLst/>
          </a:prstGeom>
          <a:noFill/>
          <a:ln cap="flat" cmpd="sng" w="9525">
            <a:solidFill>
              <a:srgbClr val="B7B7B7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101" name="Google Shape;101;p13"/>
          <p:cNvCxnSpPr/>
          <p:nvPr/>
        </p:nvCxnSpPr>
        <p:spPr>
          <a:xfrm>
            <a:off x="348225" y="2539925"/>
            <a:ext cx="6839700" cy="0"/>
          </a:xfrm>
          <a:prstGeom prst="straightConnector1">
            <a:avLst/>
          </a:prstGeom>
          <a:noFill/>
          <a:ln cap="flat" cmpd="sng" w="9525">
            <a:solidFill>
              <a:srgbClr val="B7B7B7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102" name="Google Shape;102;p13"/>
          <p:cNvCxnSpPr/>
          <p:nvPr/>
        </p:nvCxnSpPr>
        <p:spPr>
          <a:xfrm>
            <a:off x="348225" y="2824825"/>
            <a:ext cx="6839700" cy="0"/>
          </a:xfrm>
          <a:prstGeom prst="straightConnector1">
            <a:avLst/>
          </a:prstGeom>
          <a:noFill/>
          <a:ln cap="flat" cmpd="sng" w="9525">
            <a:solidFill>
              <a:srgbClr val="B7B7B7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103" name="Google Shape;103;p13"/>
          <p:cNvCxnSpPr/>
          <p:nvPr/>
        </p:nvCxnSpPr>
        <p:spPr>
          <a:xfrm>
            <a:off x="348225" y="3109725"/>
            <a:ext cx="6839700" cy="0"/>
          </a:xfrm>
          <a:prstGeom prst="straightConnector1">
            <a:avLst/>
          </a:prstGeom>
          <a:noFill/>
          <a:ln cap="flat" cmpd="sng" w="9525">
            <a:solidFill>
              <a:srgbClr val="B7B7B7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104" name="Google Shape;104;p13"/>
          <p:cNvCxnSpPr/>
          <p:nvPr/>
        </p:nvCxnSpPr>
        <p:spPr>
          <a:xfrm>
            <a:off x="360000" y="3390147"/>
            <a:ext cx="68397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05" name="Google Shape;105;p13"/>
          <p:cNvCxnSpPr/>
          <p:nvPr/>
        </p:nvCxnSpPr>
        <p:spPr>
          <a:xfrm>
            <a:off x="360000" y="5014881"/>
            <a:ext cx="68397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