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Roboto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4">
          <p15:clr>
            <a:srgbClr val="747775"/>
          </p15:clr>
        </p15:guide>
        <p15:guide id="2" pos="430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4"/>
        <p:guide pos="430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Light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RobotoLight-italic.fntdata"/><Relationship Id="rId12" Type="http://schemas.openxmlformats.org/officeDocument/2006/relationships/font" Target="fonts/Roboto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4" Type="http://schemas.openxmlformats.org/officeDocument/2006/relationships/font" Target="fonts/Roboto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720000" y="0"/>
            <a:ext cx="6120000" cy="10692000"/>
            <a:chOff x="720000" y="0"/>
            <a:chExt cx="6120000" cy="10692000"/>
          </a:xfrm>
        </p:grpSpPr>
        <p:sp>
          <p:nvSpPr>
            <p:cNvPr id="55" name="Google Shape;55;p13"/>
            <p:cNvSpPr/>
            <p:nvPr/>
          </p:nvSpPr>
          <p:spPr>
            <a:xfrm>
              <a:off x="720000" y="0"/>
              <a:ext cx="6120000" cy="119100"/>
            </a:xfrm>
            <a:prstGeom prst="rect">
              <a:avLst/>
            </a:prstGeom>
            <a:solidFill>
              <a:srgbClr val="FEE1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720000" y="10572900"/>
              <a:ext cx="6120000" cy="119100"/>
            </a:xfrm>
            <a:prstGeom prst="rect">
              <a:avLst/>
            </a:prstGeom>
            <a:solidFill>
              <a:srgbClr val="FEE1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" name="Google Shape;57;p13"/>
          <p:cNvGrpSpPr/>
          <p:nvPr/>
        </p:nvGrpSpPr>
        <p:grpSpPr>
          <a:xfrm>
            <a:off x="726350" y="176991"/>
            <a:ext cx="6108300" cy="783715"/>
            <a:chOff x="726350" y="176991"/>
            <a:chExt cx="6108300" cy="783715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1128300" y="176991"/>
              <a:ext cx="53034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5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rPr>
                <a:t>ENGINEERING COVER LETTER</a:t>
              </a:r>
              <a:endParaRPr b="1" sz="2500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59" name="Google Shape;59;p13"/>
            <p:cNvCxnSpPr/>
            <p:nvPr/>
          </p:nvCxnSpPr>
          <p:spPr>
            <a:xfrm>
              <a:off x="726350" y="635430"/>
              <a:ext cx="6108300" cy="0"/>
            </a:xfrm>
            <a:prstGeom prst="straightConnector1">
              <a:avLst/>
            </a:prstGeom>
            <a:noFill/>
            <a:ln cap="flat" cmpd="sng" w="19050">
              <a:solidFill>
                <a:srgbClr val="21212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" name="Google Shape;60;p13"/>
            <p:cNvSpPr txBox="1"/>
            <p:nvPr/>
          </p:nvSpPr>
          <p:spPr>
            <a:xfrm>
              <a:off x="1128300" y="791506"/>
              <a:ext cx="5303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12121"/>
                  </a:solidFill>
                  <a:latin typeface="Roboto Light"/>
                  <a:ea typeface="Roboto Light"/>
                  <a:cs typeface="Roboto Light"/>
                  <a:sym typeface="Roboto Light"/>
                </a:rPr>
                <a:t>(312) 555-7890     |     alex.sanders@mail.ltd     |     alexsanders.ltd</a:t>
              </a:r>
              <a:endParaRPr sz="1100">
                <a:solidFill>
                  <a:srgbClr val="21212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720000" y="1535075"/>
            <a:ext cx="6120000" cy="8104968"/>
            <a:chOff x="720000" y="1535075"/>
            <a:chExt cx="6120000" cy="8104968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720000" y="1535075"/>
              <a:ext cx="2630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rPr>
                <a:t>03.07.2025</a:t>
              </a:r>
              <a:endParaRPr sz="1100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720000" y="2358525"/>
              <a:ext cx="2298600" cy="974223"/>
              <a:chOff x="720000" y="2358525"/>
              <a:chExt cx="2298600" cy="974223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720000" y="2358525"/>
                <a:ext cx="2298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Samira Collins</a:t>
                </a:r>
                <a:endParaRPr b="1"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720000" y="2561965"/>
                <a:ext cx="22986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123 Innovation Avenue</a:t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Boulder, CO, 80302</a:t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720000" y="2960108"/>
                <a:ext cx="2298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(720) 444-9021</a:t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720000" y="3163548"/>
                <a:ext cx="2298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s.collins@innovation.ltd</a:t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720000" y="3987000"/>
              <a:ext cx="6120000" cy="4614000"/>
              <a:chOff x="720000" y="3987000"/>
              <a:chExt cx="6120000" cy="4614000"/>
            </a:xfrm>
          </p:grpSpPr>
          <p:sp>
            <p:nvSpPr>
              <p:cNvPr id="69" name="Google Shape;69;p13"/>
              <p:cNvSpPr txBox="1"/>
              <p:nvPr/>
            </p:nvSpPr>
            <p:spPr>
              <a:xfrm>
                <a:off x="720000" y="3987000"/>
                <a:ext cx="2298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Dear </a:t>
                </a:r>
                <a:r>
                  <a:rPr b="1"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Ms.</a:t>
                </a: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 </a:t>
                </a:r>
                <a:r>
                  <a:rPr b="1"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Collins,</a:t>
                </a:r>
                <a:endParaRPr b="1"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720000" y="4368000"/>
                <a:ext cx="6120000" cy="423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I am excited to submit my application for the position of Mechanical Engineer at NexGen Solutions. With over 7 years of experience in the industry, I have built a strong background in using advanced 3D modeling software, particularly AutoCAD and Creo, to design efficient components and develop lightweight solutions for complex mechanical systems. I am confident that my expertise will add value to your innovative projects.</a:t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Throughout my career, I have developed a keen eye for precision, particularly in the assembly and testing of delicate mechanical components. I also bring strong communication skills, having served as a bridge between multiple departments—such as engineering, operations, and quality control—to streamline processes and resolve production challenges swiftly.</a:t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What excites me most about NexGen Solutions is your focus on sustainable technology. During my previous role at GreenTech Manufacturing, I gained firsthand experience working in compliance with ISO environmental standards, emphasizing both efficiency and eco-friendly design principles. I prioritize staying up-to-date with industry advancements and regulatory changes to ensure projects meet both operational and sustainability goals.</a:t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t/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I’ve enclosed my resume, which provides further insights into my qualifications and professional achievements. I look forward to the opportunity to discuss how my background aligns with the needs of your team. Please feel free to reach out to me by email at alex.sanders@mail.ltd or by phone at (312) 555-7890.</a:t>
                </a:r>
                <a:endParaRPr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720000" y="9266925"/>
              <a:ext cx="2298600" cy="373118"/>
              <a:chOff x="720000" y="9253125"/>
              <a:chExt cx="2298600" cy="373118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720000" y="9253125"/>
                <a:ext cx="2298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Sincerely,</a:t>
                </a:r>
                <a:endParaRPr b="1"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720000" y="9457043"/>
                <a:ext cx="2298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212121"/>
                    </a:solidFill>
                    <a:latin typeface="Roboto"/>
                    <a:ea typeface="Roboto"/>
                    <a:cs typeface="Roboto"/>
                    <a:sym typeface="Roboto"/>
                  </a:rPr>
                  <a:t>Alex Sanders</a:t>
                </a:r>
                <a:endParaRPr b="1" sz="1100">
                  <a:solidFill>
                    <a:srgbClr val="212121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