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Open Sans SemiBold"/>
      <p:regular r:id="rId7"/>
      <p:bold r:id="rId8"/>
      <p:italic r:id="rId9"/>
      <p:boldItalic r:id="rId10"/>
    </p:embeddedFont>
    <p:embeddedFont>
      <p:font typeface="Open Sans"/>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520">
          <p15:clr>
            <a:srgbClr val="A4A3A4"/>
          </p15:clr>
        </p15:guide>
        <p15:guide id="2" pos="4535">
          <p15:clr>
            <a:srgbClr val="A4A3A4"/>
          </p15:clr>
        </p15:guide>
        <p15:guide id="3" pos="22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520" orient="horz"/>
        <p:guide pos="4535"/>
        <p:guide pos="227"/>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penSans-regular.fntdata"/><Relationship Id="rId10" Type="http://schemas.openxmlformats.org/officeDocument/2006/relationships/font" Target="fonts/OpenSansSemiBold-boldItalic.fntdata"/><Relationship Id="rId13" Type="http://schemas.openxmlformats.org/officeDocument/2006/relationships/font" Target="fonts/OpenSans-italic.fntdata"/><Relationship Id="rId12"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penSansSemiBold-italic.fntdata"/><Relationship Id="rId14"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OpenSansSemiBold-regular.fntdata"/><Relationship Id="rId8" Type="http://schemas.openxmlformats.org/officeDocument/2006/relationships/font" Target="fonts/OpenSans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3.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0" y="0"/>
            <a:ext cx="7567000" cy="10692000"/>
            <a:chOff x="0" y="0"/>
            <a:chExt cx="7567000" cy="10692000"/>
          </a:xfrm>
        </p:grpSpPr>
        <p:pic>
          <p:nvPicPr>
            <p:cNvPr id="55" name="Google Shape;55;p13"/>
            <p:cNvPicPr preferRelativeResize="0"/>
            <p:nvPr/>
          </p:nvPicPr>
          <p:blipFill rotWithShape="1">
            <a:blip r:embed="rId3">
              <a:alphaModFix/>
            </a:blip>
            <a:srcRect b="49385" l="0" r="51648" t="0"/>
            <a:stretch/>
          </p:blipFill>
          <p:spPr>
            <a:xfrm>
              <a:off x="6282775" y="9360950"/>
              <a:ext cx="1272900" cy="1331050"/>
            </a:xfrm>
            <a:prstGeom prst="rect">
              <a:avLst/>
            </a:prstGeom>
            <a:noFill/>
            <a:ln>
              <a:noFill/>
            </a:ln>
          </p:spPr>
        </p:pic>
        <p:pic>
          <p:nvPicPr>
            <p:cNvPr id="56" name="Google Shape;56;p13"/>
            <p:cNvPicPr preferRelativeResize="0"/>
            <p:nvPr/>
          </p:nvPicPr>
          <p:blipFill rotWithShape="1">
            <a:blip r:embed="rId4">
              <a:alphaModFix/>
            </a:blip>
            <a:srcRect b="24639" l="50852" r="0" t="39883"/>
            <a:stretch/>
          </p:blipFill>
          <p:spPr>
            <a:xfrm>
              <a:off x="0" y="9848850"/>
              <a:ext cx="1168025" cy="843150"/>
            </a:xfrm>
            <a:prstGeom prst="rect">
              <a:avLst/>
            </a:prstGeom>
            <a:noFill/>
            <a:ln>
              <a:noFill/>
            </a:ln>
          </p:spPr>
        </p:pic>
        <p:pic>
          <p:nvPicPr>
            <p:cNvPr id="57" name="Google Shape;57;p13"/>
            <p:cNvPicPr preferRelativeResize="0"/>
            <p:nvPr/>
          </p:nvPicPr>
          <p:blipFill rotWithShape="1">
            <a:blip r:embed="rId5">
              <a:alphaModFix/>
            </a:blip>
            <a:srcRect b="0" l="51660" r="0" t="51164"/>
            <a:stretch/>
          </p:blipFill>
          <p:spPr>
            <a:xfrm>
              <a:off x="1175" y="0"/>
              <a:ext cx="1264100" cy="1277050"/>
            </a:xfrm>
            <a:prstGeom prst="rect">
              <a:avLst/>
            </a:prstGeom>
            <a:noFill/>
            <a:ln>
              <a:noFill/>
            </a:ln>
          </p:spPr>
        </p:pic>
        <p:pic>
          <p:nvPicPr>
            <p:cNvPr id="58" name="Google Shape;58;p13"/>
            <p:cNvPicPr preferRelativeResize="0"/>
            <p:nvPr/>
          </p:nvPicPr>
          <p:blipFill rotWithShape="1">
            <a:blip r:embed="rId6">
              <a:alphaModFix/>
            </a:blip>
            <a:srcRect b="0" l="0" r="37130" t="56040"/>
            <a:stretch/>
          </p:blipFill>
          <p:spPr>
            <a:xfrm>
              <a:off x="5597350" y="0"/>
              <a:ext cx="1962651" cy="1372300"/>
            </a:xfrm>
            <a:prstGeom prst="rect">
              <a:avLst/>
            </a:prstGeom>
            <a:noFill/>
            <a:ln>
              <a:noFill/>
            </a:ln>
          </p:spPr>
        </p:pic>
        <p:sp>
          <p:nvSpPr>
            <p:cNvPr id="59" name="Google Shape;59;p13"/>
            <p:cNvSpPr/>
            <p:nvPr/>
          </p:nvSpPr>
          <p:spPr>
            <a:xfrm rot="5400000">
              <a:off x="-83550" y="8517650"/>
              <a:ext cx="363900" cy="196800"/>
            </a:xfrm>
            <a:prstGeom prst="triangle">
              <a:avLst>
                <a:gd fmla="val 50000" name="adj"/>
              </a:avLst>
            </a:prstGeom>
            <a:solidFill>
              <a:srgbClr val="6A7BB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p:nvPr/>
          </p:nvSpPr>
          <p:spPr>
            <a:xfrm flipH="1" rot="-5400000">
              <a:off x="7286650" y="6281588"/>
              <a:ext cx="363900" cy="196800"/>
            </a:xfrm>
            <a:prstGeom prst="triangle">
              <a:avLst>
                <a:gd fmla="val 50000" name="adj"/>
              </a:avLst>
            </a:prstGeom>
            <a:solidFill>
              <a:srgbClr val="6A7BB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1" name="Google Shape;61;p13"/>
            <p:cNvPicPr preferRelativeResize="0"/>
            <p:nvPr/>
          </p:nvPicPr>
          <p:blipFill rotWithShape="1">
            <a:blip r:embed="rId7">
              <a:alphaModFix/>
            </a:blip>
            <a:srcRect b="0" l="48538" r="-5" t="0"/>
            <a:stretch/>
          </p:blipFill>
          <p:spPr>
            <a:xfrm>
              <a:off x="1175" y="3819550"/>
              <a:ext cx="326750" cy="638175"/>
            </a:xfrm>
            <a:prstGeom prst="rect">
              <a:avLst/>
            </a:prstGeom>
            <a:noFill/>
            <a:ln>
              <a:noFill/>
            </a:ln>
          </p:spPr>
        </p:pic>
      </p:grpSp>
      <p:sp>
        <p:nvSpPr>
          <p:cNvPr id="62" name="Google Shape;62;p13"/>
          <p:cNvSpPr/>
          <p:nvPr/>
        </p:nvSpPr>
        <p:spPr>
          <a:xfrm>
            <a:off x="361050" y="1578550"/>
            <a:ext cx="6840000" cy="266100"/>
          </a:xfrm>
          <a:prstGeom prst="rect">
            <a:avLst/>
          </a:prstGeom>
          <a:solidFill>
            <a:srgbClr val="6A7BB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13"/>
          <p:cNvGrpSpPr/>
          <p:nvPr/>
        </p:nvGrpSpPr>
        <p:grpSpPr>
          <a:xfrm>
            <a:off x="361050" y="5585613"/>
            <a:ext cx="6840000" cy="2009606"/>
            <a:chOff x="361050" y="2506550"/>
            <a:chExt cx="6840000" cy="2009606"/>
          </a:xfrm>
        </p:grpSpPr>
        <p:sp>
          <p:nvSpPr>
            <p:cNvPr id="64" name="Google Shape;64;p13"/>
            <p:cNvSpPr/>
            <p:nvPr/>
          </p:nvSpPr>
          <p:spPr>
            <a:xfrm>
              <a:off x="361050" y="2506550"/>
              <a:ext cx="6840000" cy="404100"/>
            </a:xfrm>
            <a:prstGeom prst="rect">
              <a:avLst/>
            </a:prstGeom>
            <a:solidFill>
              <a:srgbClr val="F6F5F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361050" y="3308669"/>
              <a:ext cx="6840000" cy="404100"/>
            </a:xfrm>
            <a:prstGeom prst="rect">
              <a:avLst/>
            </a:prstGeom>
            <a:solidFill>
              <a:srgbClr val="F6F5F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361050" y="4112056"/>
              <a:ext cx="6840000" cy="404100"/>
            </a:xfrm>
            <a:prstGeom prst="rect">
              <a:avLst/>
            </a:prstGeom>
            <a:solidFill>
              <a:srgbClr val="F6F5F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13"/>
          <p:cNvGrpSpPr/>
          <p:nvPr/>
        </p:nvGrpSpPr>
        <p:grpSpPr>
          <a:xfrm>
            <a:off x="361050" y="2506550"/>
            <a:ext cx="6840000" cy="2009606"/>
            <a:chOff x="361050" y="2506550"/>
            <a:chExt cx="6840000" cy="2009606"/>
          </a:xfrm>
        </p:grpSpPr>
        <p:sp>
          <p:nvSpPr>
            <p:cNvPr id="68" name="Google Shape;68;p13"/>
            <p:cNvSpPr/>
            <p:nvPr/>
          </p:nvSpPr>
          <p:spPr>
            <a:xfrm>
              <a:off x="361050" y="2506550"/>
              <a:ext cx="6840000" cy="404100"/>
            </a:xfrm>
            <a:prstGeom prst="rect">
              <a:avLst/>
            </a:prstGeom>
            <a:solidFill>
              <a:srgbClr val="F6F5F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p:nvPr/>
          </p:nvSpPr>
          <p:spPr>
            <a:xfrm>
              <a:off x="361050" y="3308669"/>
              <a:ext cx="6840000" cy="404100"/>
            </a:xfrm>
            <a:prstGeom prst="rect">
              <a:avLst/>
            </a:prstGeom>
            <a:solidFill>
              <a:srgbClr val="F6F5F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p:nvPr/>
          </p:nvSpPr>
          <p:spPr>
            <a:xfrm>
              <a:off x="361050" y="4112056"/>
              <a:ext cx="6840000" cy="404100"/>
            </a:xfrm>
            <a:prstGeom prst="rect">
              <a:avLst/>
            </a:prstGeom>
            <a:solidFill>
              <a:srgbClr val="F6F5F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1" name="Google Shape;71;p13"/>
          <p:cNvSpPr/>
          <p:nvPr/>
        </p:nvSpPr>
        <p:spPr>
          <a:xfrm>
            <a:off x="361050" y="1835125"/>
            <a:ext cx="6840000" cy="266100"/>
          </a:xfrm>
          <a:prstGeom prst="rect">
            <a:avLst/>
          </a:prstGeom>
          <a:solidFill>
            <a:srgbClr val="434A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txBox="1"/>
          <p:nvPr/>
        </p:nvSpPr>
        <p:spPr>
          <a:xfrm>
            <a:off x="326877" y="298101"/>
            <a:ext cx="6840000" cy="507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3300">
                <a:solidFill>
                  <a:srgbClr val="010101"/>
                </a:solidFill>
                <a:latin typeface="Open Sans"/>
                <a:ea typeface="Open Sans"/>
                <a:cs typeface="Open Sans"/>
                <a:sym typeface="Open Sans"/>
              </a:rPr>
              <a:t>Employment Survey</a:t>
            </a:r>
            <a:r>
              <a:rPr b="1" lang="ru" sz="3300">
                <a:latin typeface="Open Sans"/>
                <a:ea typeface="Open Sans"/>
                <a:cs typeface="Open Sans"/>
                <a:sym typeface="Open Sans"/>
              </a:rPr>
              <a:t> </a:t>
            </a:r>
            <a:r>
              <a:rPr b="1" lang="ru" sz="3300">
                <a:solidFill>
                  <a:srgbClr val="6A7BBC"/>
                </a:solidFill>
                <a:latin typeface="Open Sans"/>
                <a:ea typeface="Open Sans"/>
                <a:cs typeface="Open Sans"/>
                <a:sym typeface="Open Sans"/>
              </a:rPr>
              <a:t>Template</a:t>
            </a:r>
            <a:endParaRPr b="1" sz="3300">
              <a:solidFill>
                <a:srgbClr val="6A7BBC"/>
              </a:solidFill>
              <a:latin typeface="Open Sans"/>
              <a:ea typeface="Open Sans"/>
              <a:cs typeface="Open Sans"/>
              <a:sym typeface="Open Sans"/>
            </a:endParaRPr>
          </a:p>
        </p:txBody>
      </p:sp>
      <p:sp>
        <p:nvSpPr>
          <p:cNvPr id="73" name="Google Shape;73;p13"/>
          <p:cNvSpPr txBox="1"/>
          <p:nvPr/>
        </p:nvSpPr>
        <p:spPr>
          <a:xfrm>
            <a:off x="353375" y="997003"/>
            <a:ext cx="68400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solidFill>
                  <a:srgbClr val="010101"/>
                </a:solidFill>
                <a:latin typeface="Open Sans"/>
                <a:ea typeface="Open Sans"/>
                <a:cs typeface="Open Sans"/>
                <a:sym typeface="Open Sans"/>
              </a:rPr>
              <a:t>Please complete the following survey at the end of your first week of employment and return it to the Human Resources (HR) department. We will use this info to improve procedures for future new hires.</a:t>
            </a:r>
            <a:endParaRPr sz="1100">
              <a:solidFill>
                <a:srgbClr val="6A7BBC"/>
              </a:solidFill>
              <a:latin typeface="Open Sans"/>
              <a:ea typeface="Open Sans"/>
              <a:cs typeface="Open Sans"/>
              <a:sym typeface="Open Sans"/>
            </a:endParaRPr>
          </a:p>
        </p:txBody>
      </p:sp>
      <p:sp>
        <p:nvSpPr>
          <p:cNvPr id="74" name="Google Shape;74;p13"/>
          <p:cNvSpPr txBox="1"/>
          <p:nvPr/>
        </p:nvSpPr>
        <p:spPr>
          <a:xfrm>
            <a:off x="710225" y="1614425"/>
            <a:ext cx="6126300" cy="184800"/>
          </a:xfrm>
          <a:prstGeom prst="rect">
            <a:avLst/>
          </a:prstGeom>
          <a:noFill/>
          <a:ln>
            <a:noFill/>
          </a:ln>
        </p:spPr>
        <p:txBody>
          <a:bodyPr anchorCtr="0" anchor="t" bIns="0" lIns="0" spcFirstLastPara="1" rIns="0" wrap="square" tIns="0">
            <a:spAutoFit/>
          </a:bodyPr>
          <a:lstStyle/>
          <a:p>
            <a:pPr indent="0" lvl="0" marL="0" rtl="0" algn="ctr">
              <a:lnSpc>
                <a:spcPct val="115000"/>
              </a:lnSpc>
              <a:spcBef>
                <a:spcPts val="0"/>
              </a:spcBef>
              <a:spcAft>
                <a:spcPts val="0"/>
              </a:spcAft>
              <a:buNone/>
            </a:pPr>
            <a:r>
              <a:rPr lang="ru" sz="1200">
                <a:solidFill>
                  <a:schemeClr val="lt1"/>
                </a:solidFill>
                <a:latin typeface="Open Sans"/>
                <a:ea typeface="Open Sans"/>
                <a:cs typeface="Open Sans"/>
                <a:sym typeface="Open Sans"/>
              </a:rPr>
              <a:t>Using a scale of 1-5, with 5 - satisfied and 1 - very dissatisfied</a:t>
            </a:r>
            <a:endParaRPr sz="1200">
              <a:solidFill>
                <a:schemeClr val="lt1"/>
              </a:solidFill>
              <a:latin typeface="Open Sans"/>
              <a:ea typeface="Open Sans"/>
              <a:cs typeface="Open Sans"/>
              <a:sym typeface="Open Sans"/>
            </a:endParaRPr>
          </a:p>
        </p:txBody>
      </p:sp>
      <p:sp>
        <p:nvSpPr>
          <p:cNvPr id="75" name="Google Shape;75;p13"/>
          <p:cNvSpPr txBox="1"/>
          <p:nvPr/>
        </p:nvSpPr>
        <p:spPr>
          <a:xfrm>
            <a:off x="449399" y="1891225"/>
            <a:ext cx="1968600" cy="15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solidFill>
                  <a:schemeClr val="lt1"/>
                </a:solidFill>
                <a:latin typeface="Open Sans"/>
                <a:ea typeface="Open Sans"/>
                <a:cs typeface="Open Sans"/>
                <a:sym typeface="Open Sans"/>
              </a:rPr>
              <a:t>ORIENTATION</a:t>
            </a:r>
            <a:endParaRPr b="1" sz="1000">
              <a:solidFill>
                <a:schemeClr val="lt1"/>
              </a:solidFill>
              <a:latin typeface="Open Sans"/>
              <a:ea typeface="Open Sans"/>
              <a:cs typeface="Open Sans"/>
              <a:sym typeface="Open Sans"/>
            </a:endParaRPr>
          </a:p>
        </p:txBody>
      </p:sp>
      <p:sp>
        <p:nvSpPr>
          <p:cNvPr id="76" name="Google Shape;76;p13"/>
          <p:cNvSpPr txBox="1"/>
          <p:nvPr/>
        </p:nvSpPr>
        <p:spPr>
          <a:xfrm>
            <a:off x="5480825" y="1891225"/>
            <a:ext cx="1272900" cy="153900"/>
          </a:xfrm>
          <a:prstGeom prst="rect">
            <a:avLst/>
          </a:prstGeom>
          <a:noFill/>
          <a:ln>
            <a:noFill/>
          </a:ln>
        </p:spPr>
        <p:txBody>
          <a:bodyPr anchorCtr="0" anchor="t" bIns="0" lIns="0" spcFirstLastPara="1" rIns="0" wrap="square" tIns="0">
            <a:spAutoFit/>
          </a:bodyPr>
          <a:lstStyle/>
          <a:p>
            <a:pPr indent="0" lvl="0" marL="0" rtl="0" algn="ctr">
              <a:lnSpc>
                <a:spcPct val="115000"/>
              </a:lnSpc>
              <a:spcBef>
                <a:spcPts val="0"/>
              </a:spcBef>
              <a:spcAft>
                <a:spcPts val="0"/>
              </a:spcAft>
              <a:buNone/>
            </a:pPr>
            <a:r>
              <a:rPr b="1" lang="ru" sz="1000">
                <a:solidFill>
                  <a:schemeClr val="lt1"/>
                </a:solidFill>
                <a:latin typeface="Open Sans"/>
                <a:ea typeface="Open Sans"/>
                <a:cs typeface="Open Sans"/>
                <a:sym typeface="Open Sans"/>
              </a:rPr>
              <a:t>RATING</a:t>
            </a:r>
            <a:endParaRPr b="1" sz="1000">
              <a:solidFill>
                <a:schemeClr val="lt1"/>
              </a:solidFill>
              <a:latin typeface="Open Sans"/>
              <a:ea typeface="Open Sans"/>
              <a:cs typeface="Open Sans"/>
              <a:sym typeface="Open Sans"/>
            </a:endParaRPr>
          </a:p>
        </p:txBody>
      </p:sp>
      <p:sp>
        <p:nvSpPr>
          <p:cNvPr id="77" name="Google Shape;77;p13"/>
          <p:cNvSpPr txBox="1"/>
          <p:nvPr/>
        </p:nvSpPr>
        <p:spPr>
          <a:xfrm>
            <a:off x="442825" y="2139725"/>
            <a:ext cx="4449300" cy="3078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chemeClr val="dk1"/>
              </a:buClr>
              <a:buSzPts val="1100"/>
              <a:buFont typeface="Arial"/>
              <a:buNone/>
            </a:pPr>
            <a:r>
              <a:rPr lang="ru" sz="1000">
                <a:solidFill>
                  <a:srgbClr val="010101"/>
                </a:solidFill>
                <a:latin typeface="Open Sans SemiBold"/>
                <a:ea typeface="Open Sans SemiBold"/>
                <a:cs typeface="Open Sans SemiBold"/>
                <a:sym typeface="Open Sans SemiBold"/>
              </a:rPr>
              <a:t>I was given clear information regarding my first-day orientation</a:t>
            </a:r>
            <a:endParaRPr sz="1000">
              <a:solidFill>
                <a:srgbClr val="010101"/>
              </a:solidFill>
              <a:latin typeface="Open Sans SemiBold"/>
              <a:ea typeface="Open Sans SemiBold"/>
              <a:cs typeface="Open Sans SemiBold"/>
              <a:sym typeface="Open Sans SemiBold"/>
            </a:endParaRPr>
          </a:p>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meeting (location, time, what to bring, etc.)</a:t>
            </a:r>
            <a:endParaRPr sz="1000">
              <a:solidFill>
                <a:srgbClr val="010101"/>
              </a:solidFill>
              <a:latin typeface="Open Sans SemiBold"/>
              <a:ea typeface="Open Sans SemiBold"/>
              <a:cs typeface="Open Sans SemiBold"/>
              <a:sym typeface="Open Sans SemiBold"/>
            </a:endParaRPr>
          </a:p>
        </p:txBody>
      </p:sp>
      <p:grpSp>
        <p:nvGrpSpPr>
          <p:cNvPr id="78" name="Google Shape;78;p13"/>
          <p:cNvGrpSpPr/>
          <p:nvPr/>
        </p:nvGrpSpPr>
        <p:grpSpPr>
          <a:xfrm>
            <a:off x="361025" y="2103300"/>
            <a:ext cx="6840000" cy="2825400"/>
            <a:chOff x="361025" y="2103300"/>
            <a:chExt cx="6840000" cy="2825400"/>
          </a:xfrm>
        </p:grpSpPr>
        <p:cxnSp>
          <p:nvCxnSpPr>
            <p:cNvPr id="79" name="Google Shape;79;p13"/>
            <p:cNvCxnSpPr/>
            <p:nvPr/>
          </p:nvCxnSpPr>
          <p:spPr>
            <a:xfrm>
              <a:off x="361025" y="2507388"/>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80" name="Google Shape;80;p13"/>
            <p:cNvCxnSpPr/>
            <p:nvPr/>
          </p:nvCxnSpPr>
          <p:spPr>
            <a:xfrm>
              <a:off x="4915388" y="2103300"/>
              <a:ext cx="0" cy="2825400"/>
            </a:xfrm>
            <a:prstGeom prst="straightConnector1">
              <a:avLst/>
            </a:prstGeom>
            <a:noFill/>
            <a:ln cap="flat" cmpd="sng" w="19050">
              <a:solidFill>
                <a:srgbClr val="C8C3C2"/>
              </a:solidFill>
              <a:prstDash val="solid"/>
              <a:round/>
              <a:headEnd len="med" w="med" type="none"/>
              <a:tailEnd len="med" w="med" type="none"/>
            </a:ln>
          </p:spPr>
        </p:cxnSp>
        <p:cxnSp>
          <p:nvCxnSpPr>
            <p:cNvPr id="81" name="Google Shape;81;p13"/>
            <p:cNvCxnSpPr/>
            <p:nvPr/>
          </p:nvCxnSpPr>
          <p:spPr>
            <a:xfrm>
              <a:off x="5375791" y="2103300"/>
              <a:ext cx="0" cy="2825400"/>
            </a:xfrm>
            <a:prstGeom prst="straightConnector1">
              <a:avLst/>
            </a:prstGeom>
            <a:noFill/>
            <a:ln cap="flat" cmpd="sng" w="19050">
              <a:solidFill>
                <a:srgbClr val="C8C3C2"/>
              </a:solidFill>
              <a:prstDash val="solid"/>
              <a:round/>
              <a:headEnd len="med" w="med" type="none"/>
              <a:tailEnd len="med" w="med" type="none"/>
            </a:ln>
          </p:spPr>
        </p:cxnSp>
        <p:cxnSp>
          <p:nvCxnSpPr>
            <p:cNvPr id="82" name="Google Shape;82;p13"/>
            <p:cNvCxnSpPr/>
            <p:nvPr/>
          </p:nvCxnSpPr>
          <p:spPr>
            <a:xfrm>
              <a:off x="5836194" y="2103300"/>
              <a:ext cx="0" cy="2825400"/>
            </a:xfrm>
            <a:prstGeom prst="straightConnector1">
              <a:avLst/>
            </a:prstGeom>
            <a:noFill/>
            <a:ln cap="flat" cmpd="sng" w="19050">
              <a:solidFill>
                <a:srgbClr val="C8C3C2"/>
              </a:solidFill>
              <a:prstDash val="solid"/>
              <a:round/>
              <a:headEnd len="med" w="med" type="none"/>
              <a:tailEnd len="med" w="med" type="none"/>
            </a:ln>
          </p:spPr>
        </p:cxnSp>
        <p:cxnSp>
          <p:nvCxnSpPr>
            <p:cNvPr id="83" name="Google Shape;83;p13"/>
            <p:cNvCxnSpPr/>
            <p:nvPr/>
          </p:nvCxnSpPr>
          <p:spPr>
            <a:xfrm>
              <a:off x="6296597" y="2103300"/>
              <a:ext cx="0" cy="2825400"/>
            </a:xfrm>
            <a:prstGeom prst="straightConnector1">
              <a:avLst/>
            </a:prstGeom>
            <a:noFill/>
            <a:ln cap="flat" cmpd="sng" w="19050">
              <a:solidFill>
                <a:srgbClr val="C8C3C2"/>
              </a:solidFill>
              <a:prstDash val="solid"/>
              <a:round/>
              <a:headEnd len="med" w="med" type="none"/>
              <a:tailEnd len="med" w="med" type="none"/>
            </a:ln>
          </p:spPr>
        </p:cxnSp>
        <p:cxnSp>
          <p:nvCxnSpPr>
            <p:cNvPr id="84" name="Google Shape;84;p13"/>
            <p:cNvCxnSpPr/>
            <p:nvPr/>
          </p:nvCxnSpPr>
          <p:spPr>
            <a:xfrm>
              <a:off x="6757000" y="2103300"/>
              <a:ext cx="0" cy="2825400"/>
            </a:xfrm>
            <a:prstGeom prst="straightConnector1">
              <a:avLst/>
            </a:prstGeom>
            <a:noFill/>
            <a:ln cap="flat" cmpd="sng" w="19050">
              <a:solidFill>
                <a:srgbClr val="C8C3C2"/>
              </a:solidFill>
              <a:prstDash val="solid"/>
              <a:round/>
              <a:headEnd len="med" w="med" type="none"/>
              <a:tailEnd len="med" w="med" type="none"/>
            </a:ln>
          </p:spPr>
        </p:cxnSp>
        <p:cxnSp>
          <p:nvCxnSpPr>
            <p:cNvPr id="85" name="Google Shape;85;p13"/>
            <p:cNvCxnSpPr/>
            <p:nvPr/>
          </p:nvCxnSpPr>
          <p:spPr>
            <a:xfrm>
              <a:off x="361025" y="2908717"/>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86" name="Google Shape;86;p13"/>
            <p:cNvCxnSpPr/>
            <p:nvPr/>
          </p:nvCxnSpPr>
          <p:spPr>
            <a:xfrm>
              <a:off x="361025" y="3310046"/>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87" name="Google Shape;87;p13"/>
            <p:cNvCxnSpPr/>
            <p:nvPr/>
          </p:nvCxnSpPr>
          <p:spPr>
            <a:xfrm>
              <a:off x="361025" y="3711375"/>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88" name="Google Shape;88;p13"/>
            <p:cNvCxnSpPr/>
            <p:nvPr/>
          </p:nvCxnSpPr>
          <p:spPr>
            <a:xfrm>
              <a:off x="361025" y="4112704"/>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89" name="Google Shape;89;p13"/>
            <p:cNvCxnSpPr/>
            <p:nvPr/>
          </p:nvCxnSpPr>
          <p:spPr>
            <a:xfrm>
              <a:off x="361025" y="4514034"/>
              <a:ext cx="6840000" cy="0"/>
            </a:xfrm>
            <a:prstGeom prst="straightConnector1">
              <a:avLst/>
            </a:prstGeom>
            <a:noFill/>
            <a:ln cap="flat" cmpd="sng" w="19050">
              <a:solidFill>
                <a:srgbClr val="C8C3C2"/>
              </a:solidFill>
              <a:prstDash val="solid"/>
              <a:round/>
              <a:headEnd len="med" w="med" type="none"/>
              <a:tailEnd len="med" w="med" type="none"/>
            </a:ln>
          </p:spPr>
        </p:cxnSp>
      </p:grpSp>
      <p:sp>
        <p:nvSpPr>
          <p:cNvPr id="90" name="Google Shape;90;p13"/>
          <p:cNvSpPr txBox="1"/>
          <p:nvPr/>
        </p:nvSpPr>
        <p:spPr>
          <a:xfrm>
            <a:off x="442825" y="2542125"/>
            <a:ext cx="4449300" cy="3078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The orientation information was presented in an easy-to-</a:t>
            </a:r>
            <a:endParaRPr sz="1000">
              <a:solidFill>
                <a:srgbClr val="010101"/>
              </a:solidFill>
              <a:latin typeface="Open Sans SemiBold"/>
              <a:ea typeface="Open Sans SemiBold"/>
              <a:cs typeface="Open Sans SemiBold"/>
              <a:sym typeface="Open Sans SemiBold"/>
            </a:endParaRPr>
          </a:p>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understand format.</a:t>
            </a:r>
            <a:endParaRPr sz="1000">
              <a:solidFill>
                <a:srgbClr val="010101"/>
              </a:solidFill>
              <a:latin typeface="Open Sans SemiBold"/>
              <a:ea typeface="Open Sans SemiBold"/>
              <a:cs typeface="Open Sans SemiBold"/>
              <a:sym typeface="Open Sans SemiBold"/>
            </a:endParaRPr>
          </a:p>
        </p:txBody>
      </p:sp>
      <p:sp>
        <p:nvSpPr>
          <p:cNvPr id="91" name="Google Shape;91;p13"/>
          <p:cNvSpPr txBox="1"/>
          <p:nvPr/>
        </p:nvSpPr>
        <p:spPr>
          <a:xfrm>
            <a:off x="442825" y="2944525"/>
            <a:ext cx="4449300" cy="3078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The person presenting the information was able to answer my</a:t>
            </a:r>
            <a:endParaRPr sz="1000">
              <a:solidFill>
                <a:srgbClr val="010101"/>
              </a:solidFill>
              <a:latin typeface="Open Sans SemiBold"/>
              <a:ea typeface="Open Sans SemiBold"/>
              <a:cs typeface="Open Sans SemiBold"/>
              <a:sym typeface="Open Sans SemiBold"/>
            </a:endParaRPr>
          </a:p>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questions during the orientation.</a:t>
            </a:r>
            <a:endParaRPr sz="1000">
              <a:solidFill>
                <a:srgbClr val="010101"/>
              </a:solidFill>
              <a:latin typeface="Open Sans SemiBold"/>
              <a:ea typeface="Open Sans SemiBold"/>
              <a:cs typeface="Open Sans SemiBold"/>
              <a:sym typeface="Open Sans SemiBold"/>
            </a:endParaRPr>
          </a:p>
        </p:txBody>
      </p:sp>
      <p:sp>
        <p:nvSpPr>
          <p:cNvPr id="92" name="Google Shape;92;p13"/>
          <p:cNvSpPr txBox="1"/>
          <p:nvPr/>
        </p:nvSpPr>
        <p:spPr>
          <a:xfrm>
            <a:off x="442825" y="3427174"/>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Sufficient time was allotted for the HR orientation meeting.</a:t>
            </a:r>
            <a:endParaRPr sz="1000">
              <a:solidFill>
                <a:srgbClr val="010101"/>
              </a:solidFill>
              <a:latin typeface="Open Sans SemiBold"/>
              <a:ea typeface="Open Sans SemiBold"/>
              <a:cs typeface="Open Sans SemiBold"/>
              <a:sym typeface="Open Sans SemiBold"/>
            </a:endParaRPr>
          </a:p>
        </p:txBody>
      </p:sp>
      <p:sp>
        <p:nvSpPr>
          <p:cNvPr id="93" name="Google Shape;93;p13"/>
          <p:cNvSpPr txBox="1"/>
          <p:nvPr/>
        </p:nvSpPr>
        <p:spPr>
          <a:xfrm>
            <a:off x="442825" y="3822949"/>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Enough info was provided about employee benefits.</a:t>
            </a:r>
            <a:endParaRPr sz="1000">
              <a:solidFill>
                <a:srgbClr val="010101"/>
              </a:solidFill>
              <a:latin typeface="Open Sans SemiBold"/>
              <a:ea typeface="Open Sans SemiBold"/>
              <a:cs typeface="Open Sans SemiBold"/>
              <a:sym typeface="Open Sans SemiBold"/>
            </a:endParaRPr>
          </a:p>
        </p:txBody>
      </p:sp>
      <p:sp>
        <p:nvSpPr>
          <p:cNvPr id="94" name="Google Shape;94;p13"/>
          <p:cNvSpPr txBox="1"/>
          <p:nvPr/>
        </p:nvSpPr>
        <p:spPr>
          <a:xfrm>
            <a:off x="442825" y="4231974"/>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Enough information was provided on key company policies.</a:t>
            </a:r>
            <a:endParaRPr sz="1000">
              <a:solidFill>
                <a:srgbClr val="010101"/>
              </a:solidFill>
              <a:latin typeface="Open Sans SemiBold"/>
              <a:ea typeface="Open Sans SemiBold"/>
              <a:cs typeface="Open Sans SemiBold"/>
              <a:sym typeface="Open Sans SemiBold"/>
            </a:endParaRPr>
          </a:p>
        </p:txBody>
      </p:sp>
      <p:sp>
        <p:nvSpPr>
          <p:cNvPr id="95" name="Google Shape;95;p13"/>
          <p:cNvSpPr txBox="1"/>
          <p:nvPr/>
        </p:nvSpPr>
        <p:spPr>
          <a:xfrm>
            <a:off x="442825" y="4614500"/>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The HR staff was courteous and professional.</a:t>
            </a:r>
            <a:endParaRPr sz="1000">
              <a:solidFill>
                <a:srgbClr val="010101"/>
              </a:solidFill>
              <a:latin typeface="Open Sans SemiBold"/>
              <a:ea typeface="Open Sans SemiBold"/>
              <a:cs typeface="Open Sans SemiBold"/>
              <a:sym typeface="Open Sans SemiBold"/>
            </a:endParaRPr>
          </a:p>
        </p:txBody>
      </p:sp>
      <p:grpSp>
        <p:nvGrpSpPr>
          <p:cNvPr id="96" name="Google Shape;96;p13"/>
          <p:cNvGrpSpPr/>
          <p:nvPr/>
        </p:nvGrpSpPr>
        <p:grpSpPr>
          <a:xfrm>
            <a:off x="4995210" y="2219975"/>
            <a:ext cx="2091728" cy="2548425"/>
            <a:chOff x="4995210" y="2219975"/>
            <a:chExt cx="2091728" cy="2548425"/>
          </a:xfrm>
        </p:grpSpPr>
        <p:grpSp>
          <p:nvGrpSpPr>
            <p:cNvPr id="97" name="Google Shape;97;p13"/>
            <p:cNvGrpSpPr/>
            <p:nvPr/>
          </p:nvGrpSpPr>
          <p:grpSpPr>
            <a:xfrm>
              <a:off x="4995210" y="2219975"/>
              <a:ext cx="2091728" cy="153900"/>
              <a:chOff x="5071410" y="2219975"/>
              <a:chExt cx="2091728" cy="153900"/>
            </a:xfrm>
          </p:grpSpPr>
          <p:grpSp>
            <p:nvGrpSpPr>
              <p:cNvPr id="98" name="Google Shape;98;p13"/>
              <p:cNvGrpSpPr/>
              <p:nvPr/>
            </p:nvGrpSpPr>
            <p:grpSpPr>
              <a:xfrm>
                <a:off x="5071410" y="2219975"/>
                <a:ext cx="234728" cy="153900"/>
                <a:chOff x="5071410" y="2219975"/>
                <a:chExt cx="234728" cy="153900"/>
              </a:xfrm>
            </p:grpSpPr>
            <p:sp>
              <p:nvSpPr>
                <p:cNvPr id="99" name="Google Shape;99;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1</a:t>
                  </a:r>
                  <a:endParaRPr sz="1000">
                    <a:solidFill>
                      <a:srgbClr val="434A4E"/>
                    </a:solidFill>
                    <a:latin typeface="Open Sans SemiBold"/>
                    <a:ea typeface="Open Sans SemiBold"/>
                    <a:cs typeface="Open Sans SemiBold"/>
                    <a:sym typeface="Open Sans SemiBold"/>
                  </a:endParaRPr>
                </a:p>
              </p:txBody>
            </p:sp>
            <p:sp>
              <p:nvSpPr>
                <p:cNvPr id="100" name="Google Shape;100;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1" name="Google Shape;101;p13"/>
              <p:cNvGrpSpPr/>
              <p:nvPr/>
            </p:nvGrpSpPr>
            <p:grpSpPr>
              <a:xfrm>
                <a:off x="5541735" y="2219975"/>
                <a:ext cx="234728" cy="153900"/>
                <a:chOff x="5071410" y="2219975"/>
                <a:chExt cx="234728" cy="153900"/>
              </a:xfrm>
            </p:grpSpPr>
            <p:sp>
              <p:nvSpPr>
                <p:cNvPr id="102" name="Google Shape;102;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2</a:t>
                  </a:r>
                  <a:endParaRPr sz="1000">
                    <a:solidFill>
                      <a:srgbClr val="434A4E"/>
                    </a:solidFill>
                    <a:latin typeface="Open Sans SemiBold"/>
                    <a:ea typeface="Open Sans SemiBold"/>
                    <a:cs typeface="Open Sans SemiBold"/>
                    <a:sym typeface="Open Sans SemiBold"/>
                  </a:endParaRPr>
                </a:p>
              </p:txBody>
            </p:sp>
            <p:sp>
              <p:nvSpPr>
                <p:cNvPr id="103" name="Google Shape;103;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4" name="Google Shape;104;p13"/>
              <p:cNvGrpSpPr/>
              <p:nvPr/>
            </p:nvGrpSpPr>
            <p:grpSpPr>
              <a:xfrm>
                <a:off x="5999910" y="2219975"/>
                <a:ext cx="234728" cy="153900"/>
                <a:chOff x="5071410" y="2219975"/>
                <a:chExt cx="234728" cy="153900"/>
              </a:xfrm>
            </p:grpSpPr>
            <p:sp>
              <p:nvSpPr>
                <p:cNvPr id="105" name="Google Shape;105;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3</a:t>
                  </a:r>
                  <a:endParaRPr sz="1000">
                    <a:solidFill>
                      <a:srgbClr val="434A4E"/>
                    </a:solidFill>
                    <a:latin typeface="Open Sans SemiBold"/>
                    <a:ea typeface="Open Sans SemiBold"/>
                    <a:cs typeface="Open Sans SemiBold"/>
                    <a:sym typeface="Open Sans SemiBold"/>
                  </a:endParaRPr>
                </a:p>
              </p:txBody>
            </p:sp>
            <p:sp>
              <p:nvSpPr>
                <p:cNvPr id="106" name="Google Shape;106;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7" name="Google Shape;107;p13"/>
              <p:cNvGrpSpPr/>
              <p:nvPr/>
            </p:nvGrpSpPr>
            <p:grpSpPr>
              <a:xfrm>
                <a:off x="6458085" y="2219975"/>
                <a:ext cx="234728" cy="153900"/>
                <a:chOff x="5071410" y="2219975"/>
                <a:chExt cx="234728" cy="153900"/>
              </a:xfrm>
            </p:grpSpPr>
            <p:sp>
              <p:nvSpPr>
                <p:cNvPr id="108" name="Google Shape;108;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4</a:t>
                  </a:r>
                  <a:endParaRPr sz="1000">
                    <a:solidFill>
                      <a:srgbClr val="434A4E"/>
                    </a:solidFill>
                    <a:latin typeface="Open Sans SemiBold"/>
                    <a:ea typeface="Open Sans SemiBold"/>
                    <a:cs typeface="Open Sans SemiBold"/>
                    <a:sym typeface="Open Sans SemiBold"/>
                  </a:endParaRPr>
                </a:p>
              </p:txBody>
            </p:sp>
            <p:sp>
              <p:nvSpPr>
                <p:cNvPr id="109" name="Google Shape;109;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0" name="Google Shape;110;p13"/>
              <p:cNvGrpSpPr/>
              <p:nvPr/>
            </p:nvGrpSpPr>
            <p:grpSpPr>
              <a:xfrm>
                <a:off x="6928410" y="2219975"/>
                <a:ext cx="234728" cy="153900"/>
                <a:chOff x="5071410" y="2219975"/>
                <a:chExt cx="234728" cy="153900"/>
              </a:xfrm>
            </p:grpSpPr>
            <p:sp>
              <p:nvSpPr>
                <p:cNvPr id="111" name="Google Shape;111;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5</a:t>
                  </a:r>
                  <a:endParaRPr sz="1000">
                    <a:solidFill>
                      <a:srgbClr val="434A4E"/>
                    </a:solidFill>
                    <a:latin typeface="Open Sans SemiBold"/>
                    <a:ea typeface="Open Sans SemiBold"/>
                    <a:cs typeface="Open Sans SemiBold"/>
                    <a:sym typeface="Open Sans SemiBold"/>
                  </a:endParaRPr>
                </a:p>
              </p:txBody>
            </p:sp>
            <p:sp>
              <p:nvSpPr>
                <p:cNvPr id="112" name="Google Shape;112;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3" name="Google Shape;113;p13"/>
            <p:cNvGrpSpPr/>
            <p:nvPr/>
          </p:nvGrpSpPr>
          <p:grpSpPr>
            <a:xfrm>
              <a:off x="4995210" y="2622375"/>
              <a:ext cx="2091728" cy="153900"/>
              <a:chOff x="5071410" y="2219975"/>
              <a:chExt cx="2091728" cy="153900"/>
            </a:xfrm>
          </p:grpSpPr>
          <p:grpSp>
            <p:nvGrpSpPr>
              <p:cNvPr id="114" name="Google Shape;114;p13"/>
              <p:cNvGrpSpPr/>
              <p:nvPr/>
            </p:nvGrpSpPr>
            <p:grpSpPr>
              <a:xfrm>
                <a:off x="5071410" y="2219975"/>
                <a:ext cx="234728" cy="153900"/>
                <a:chOff x="5071410" y="2219975"/>
                <a:chExt cx="234728" cy="153900"/>
              </a:xfrm>
            </p:grpSpPr>
            <p:sp>
              <p:nvSpPr>
                <p:cNvPr id="115" name="Google Shape;115;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1</a:t>
                  </a:r>
                  <a:endParaRPr sz="1000">
                    <a:solidFill>
                      <a:srgbClr val="434A4E"/>
                    </a:solidFill>
                    <a:latin typeface="Open Sans SemiBold"/>
                    <a:ea typeface="Open Sans SemiBold"/>
                    <a:cs typeface="Open Sans SemiBold"/>
                    <a:sym typeface="Open Sans SemiBold"/>
                  </a:endParaRPr>
                </a:p>
              </p:txBody>
            </p:sp>
            <p:sp>
              <p:nvSpPr>
                <p:cNvPr id="116" name="Google Shape;116;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7" name="Google Shape;117;p13"/>
              <p:cNvGrpSpPr/>
              <p:nvPr/>
            </p:nvGrpSpPr>
            <p:grpSpPr>
              <a:xfrm>
                <a:off x="5541735" y="2219975"/>
                <a:ext cx="234728" cy="153900"/>
                <a:chOff x="5071410" y="2219975"/>
                <a:chExt cx="234728" cy="153900"/>
              </a:xfrm>
            </p:grpSpPr>
            <p:sp>
              <p:nvSpPr>
                <p:cNvPr id="118" name="Google Shape;118;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2</a:t>
                  </a:r>
                  <a:endParaRPr sz="1000">
                    <a:solidFill>
                      <a:srgbClr val="434A4E"/>
                    </a:solidFill>
                    <a:latin typeface="Open Sans SemiBold"/>
                    <a:ea typeface="Open Sans SemiBold"/>
                    <a:cs typeface="Open Sans SemiBold"/>
                    <a:sym typeface="Open Sans SemiBold"/>
                  </a:endParaRPr>
                </a:p>
              </p:txBody>
            </p:sp>
            <p:sp>
              <p:nvSpPr>
                <p:cNvPr id="119" name="Google Shape;119;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0" name="Google Shape;120;p13"/>
              <p:cNvGrpSpPr/>
              <p:nvPr/>
            </p:nvGrpSpPr>
            <p:grpSpPr>
              <a:xfrm>
                <a:off x="5999910" y="2219975"/>
                <a:ext cx="234728" cy="153900"/>
                <a:chOff x="5071410" y="2219975"/>
                <a:chExt cx="234728" cy="153900"/>
              </a:xfrm>
            </p:grpSpPr>
            <p:sp>
              <p:nvSpPr>
                <p:cNvPr id="121" name="Google Shape;121;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3</a:t>
                  </a:r>
                  <a:endParaRPr sz="1000">
                    <a:solidFill>
                      <a:srgbClr val="434A4E"/>
                    </a:solidFill>
                    <a:latin typeface="Open Sans SemiBold"/>
                    <a:ea typeface="Open Sans SemiBold"/>
                    <a:cs typeface="Open Sans SemiBold"/>
                    <a:sym typeface="Open Sans SemiBold"/>
                  </a:endParaRPr>
                </a:p>
              </p:txBody>
            </p:sp>
            <p:sp>
              <p:nvSpPr>
                <p:cNvPr id="122" name="Google Shape;122;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3" name="Google Shape;123;p13"/>
              <p:cNvGrpSpPr/>
              <p:nvPr/>
            </p:nvGrpSpPr>
            <p:grpSpPr>
              <a:xfrm>
                <a:off x="6458085" y="2219975"/>
                <a:ext cx="234728" cy="153900"/>
                <a:chOff x="5071410" y="2219975"/>
                <a:chExt cx="234728" cy="153900"/>
              </a:xfrm>
            </p:grpSpPr>
            <p:sp>
              <p:nvSpPr>
                <p:cNvPr id="124" name="Google Shape;124;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4</a:t>
                  </a:r>
                  <a:endParaRPr sz="1000">
                    <a:solidFill>
                      <a:srgbClr val="434A4E"/>
                    </a:solidFill>
                    <a:latin typeface="Open Sans SemiBold"/>
                    <a:ea typeface="Open Sans SemiBold"/>
                    <a:cs typeface="Open Sans SemiBold"/>
                    <a:sym typeface="Open Sans SemiBold"/>
                  </a:endParaRPr>
                </a:p>
              </p:txBody>
            </p:sp>
            <p:sp>
              <p:nvSpPr>
                <p:cNvPr id="125" name="Google Shape;125;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6" name="Google Shape;126;p13"/>
              <p:cNvGrpSpPr/>
              <p:nvPr/>
            </p:nvGrpSpPr>
            <p:grpSpPr>
              <a:xfrm>
                <a:off x="6928410" y="2219975"/>
                <a:ext cx="234728" cy="153900"/>
                <a:chOff x="5071410" y="2219975"/>
                <a:chExt cx="234728" cy="153900"/>
              </a:xfrm>
            </p:grpSpPr>
            <p:sp>
              <p:nvSpPr>
                <p:cNvPr id="127" name="Google Shape;127;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5</a:t>
                  </a:r>
                  <a:endParaRPr sz="1000">
                    <a:solidFill>
                      <a:srgbClr val="434A4E"/>
                    </a:solidFill>
                    <a:latin typeface="Open Sans SemiBold"/>
                    <a:ea typeface="Open Sans SemiBold"/>
                    <a:cs typeface="Open Sans SemiBold"/>
                    <a:sym typeface="Open Sans SemiBold"/>
                  </a:endParaRPr>
                </a:p>
              </p:txBody>
            </p:sp>
            <p:sp>
              <p:nvSpPr>
                <p:cNvPr id="128" name="Google Shape;128;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29" name="Google Shape;129;p13"/>
            <p:cNvGrpSpPr/>
            <p:nvPr/>
          </p:nvGrpSpPr>
          <p:grpSpPr>
            <a:xfrm>
              <a:off x="4995210" y="3024775"/>
              <a:ext cx="2091728" cy="153900"/>
              <a:chOff x="5071410" y="2219975"/>
              <a:chExt cx="2091728" cy="153900"/>
            </a:xfrm>
          </p:grpSpPr>
          <p:grpSp>
            <p:nvGrpSpPr>
              <p:cNvPr id="130" name="Google Shape;130;p13"/>
              <p:cNvGrpSpPr/>
              <p:nvPr/>
            </p:nvGrpSpPr>
            <p:grpSpPr>
              <a:xfrm>
                <a:off x="5071410" y="2219975"/>
                <a:ext cx="234728" cy="153900"/>
                <a:chOff x="5071410" y="2219975"/>
                <a:chExt cx="234728" cy="153900"/>
              </a:xfrm>
            </p:grpSpPr>
            <p:sp>
              <p:nvSpPr>
                <p:cNvPr id="131" name="Google Shape;131;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1</a:t>
                  </a:r>
                  <a:endParaRPr sz="1000">
                    <a:solidFill>
                      <a:srgbClr val="434A4E"/>
                    </a:solidFill>
                    <a:latin typeface="Open Sans SemiBold"/>
                    <a:ea typeface="Open Sans SemiBold"/>
                    <a:cs typeface="Open Sans SemiBold"/>
                    <a:sym typeface="Open Sans SemiBold"/>
                  </a:endParaRPr>
                </a:p>
              </p:txBody>
            </p:sp>
            <p:sp>
              <p:nvSpPr>
                <p:cNvPr id="132" name="Google Shape;132;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3" name="Google Shape;133;p13"/>
              <p:cNvGrpSpPr/>
              <p:nvPr/>
            </p:nvGrpSpPr>
            <p:grpSpPr>
              <a:xfrm>
                <a:off x="5541735" y="2219975"/>
                <a:ext cx="234728" cy="153900"/>
                <a:chOff x="5071410" y="2219975"/>
                <a:chExt cx="234728" cy="153900"/>
              </a:xfrm>
            </p:grpSpPr>
            <p:sp>
              <p:nvSpPr>
                <p:cNvPr id="134" name="Google Shape;134;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2</a:t>
                  </a:r>
                  <a:endParaRPr sz="1000">
                    <a:solidFill>
                      <a:srgbClr val="434A4E"/>
                    </a:solidFill>
                    <a:latin typeface="Open Sans SemiBold"/>
                    <a:ea typeface="Open Sans SemiBold"/>
                    <a:cs typeface="Open Sans SemiBold"/>
                    <a:sym typeface="Open Sans SemiBold"/>
                  </a:endParaRPr>
                </a:p>
              </p:txBody>
            </p:sp>
            <p:sp>
              <p:nvSpPr>
                <p:cNvPr id="135" name="Google Shape;135;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6" name="Google Shape;136;p13"/>
              <p:cNvGrpSpPr/>
              <p:nvPr/>
            </p:nvGrpSpPr>
            <p:grpSpPr>
              <a:xfrm>
                <a:off x="5999910" y="2219975"/>
                <a:ext cx="234728" cy="153900"/>
                <a:chOff x="5071410" y="2219975"/>
                <a:chExt cx="234728" cy="153900"/>
              </a:xfrm>
            </p:grpSpPr>
            <p:sp>
              <p:nvSpPr>
                <p:cNvPr id="137" name="Google Shape;137;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3</a:t>
                  </a:r>
                  <a:endParaRPr sz="1000">
                    <a:solidFill>
                      <a:srgbClr val="434A4E"/>
                    </a:solidFill>
                    <a:latin typeface="Open Sans SemiBold"/>
                    <a:ea typeface="Open Sans SemiBold"/>
                    <a:cs typeface="Open Sans SemiBold"/>
                    <a:sym typeface="Open Sans SemiBold"/>
                  </a:endParaRPr>
                </a:p>
              </p:txBody>
            </p:sp>
            <p:sp>
              <p:nvSpPr>
                <p:cNvPr id="138" name="Google Shape;138;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9" name="Google Shape;139;p13"/>
              <p:cNvGrpSpPr/>
              <p:nvPr/>
            </p:nvGrpSpPr>
            <p:grpSpPr>
              <a:xfrm>
                <a:off x="6458085" y="2219975"/>
                <a:ext cx="234728" cy="153900"/>
                <a:chOff x="5071410" y="2219975"/>
                <a:chExt cx="234728" cy="153900"/>
              </a:xfrm>
            </p:grpSpPr>
            <p:sp>
              <p:nvSpPr>
                <p:cNvPr id="140" name="Google Shape;140;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4</a:t>
                  </a:r>
                  <a:endParaRPr sz="1000">
                    <a:solidFill>
                      <a:srgbClr val="434A4E"/>
                    </a:solidFill>
                    <a:latin typeface="Open Sans SemiBold"/>
                    <a:ea typeface="Open Sans SemiBold"/>
                    <a:cs typeface="Open Sans SemiBold"/>
                    <a:sym typeface="Open Sans SemiBold"/>
                  </a:endParaRPr>
                </a:p>
              </p:txBody>
            </p:sp>
            <p:sp>
              <p:nvSpPr>
                <p:cNvPr id="141" name="Google Shape;141;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2" name="Google Shape;142;p13"/>
              <p:cNvGrpSpPr/>
              <p:nvPr/>
            </p:nvGrpSpPr>
            <p:grpSpPr>
              <a:xfrm>
                <a:off x="6928410" y="2219975"/>
                <a:ext cx="234728" cy="153900"/>
                <a:chOff x="5071410" y="2219975"/>
                <a:chExt cx="234728" cy="153900"/>
              </a:xfrm>
            </p:grpSpPr>
            <p:sp>
              <p:nvSpPr>
                <p:cNvPr id="143" name="Google Shape;143;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5</a:t>
                  </a:r>
                  <a:endParaRPr sz="1000">
                    <a:solidFill>
                      <a:srgbClr val="434A4E"/>
                    </a:solidFill>
                    <a:latin typeface="Open Sans SemiBold"/>
                    <a:ea typeface="Open Sans SemiBold"/>
                    <a:cs typeface="Open Sans SemiBold"/>
                    <a:sym typeface="Open Sans SemiBold"/>
                  </a:endParaRPr>
                </a:p>
              </p:txBody>
            </p:sp>
            <p:sp>
              <p:nvSpPr>
                <p:cNvPr id="144" name="Google Shape;144;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45" name="Google Shape;145;p13"/>
            <p:cNvGrpSpPr/>
            <p:nvPr/>
          </p:nvGrpSpPr>
          <p:grpSpPr>
            <a:xfrm>
              <a:off x="4995210" y="3427174"/>
              <a:ext cx="2091728" cy="153900"/>
              <a:chOff x="5071410" y="2219975"/>
              <a:chExt cx="2091728" cy="153900"/>
            </a:xfrm>
          </p:grpSpPr>
          <p:grpSp>
            <p:nvGrpSpPr>
              <p:cNvPr id="146" name="Google Shape;146;p13"/>
              <p:cNvGrpSpPr/>
              <p:nvPr/>
            </p:nvGrpSpPr>
            <p:grpSpPr>
              <a:xfrm>
                <a:off x="5071410" y="2219975"/>
                <a:ext cx="234728" cy="153900"/>
                <a:chOff x="5071410" y="2219975"/>
                <a:chExt cx="234728" cy="153900"/>
              </a:xfrm>
            </p:grpSpPr>
            <p:sp>
              <p:nvSpPr>
                <p:cNvPr id="147" name="Google Shape;147;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1</a:t>
                  </a:r>
                  <a:endParaRPr sz="1000">
                    <a:solidFill>
                      <a:srgbClr val="434A4E"/>
                    </a:solidFill>
                    <a:latin typeface="Open Sans SemiBold"/>
                    <a:ea typeface="Open Sans SemiBold"/>
                    <a:cs typeface="Open Sans SemiBold"/>
                    <a:sym typeface="Open Sans SemiBold"/>
                  </a:endParaRPr>
                </a:p>
              </p:txBody>
            </p:sp>
            <p:sp>
              <p:nvSpPr>
                <p:cNvPr id="148" name="Google Shape;148;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9" name="Google Shape;149;p13"/>
              <p:cNvGrpSpPr/>
              <p:nvPr/>
            </p:nvGrpSpPr>
            <p:grpSpPr>
              <a:xfrm>
                <a:off x="5541735" y="2219975"/>
                <a:ext cx="234728" cy="153900"/>
                <a:chOff x="5071410" y="2219975"/>
                <a:chExt cx="234728" cy="153900"/>
              </a:xfrm>
            </p:grpSpPr>
            <p:sp>
              <p:nvSpPr>
                <p:cNvPr id="150" name="Google Shape;150;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2</a:t>
                  </a:r>
                  <a:endParaRPr sz="1000">
                    <a:solidFill>
                      <a:srgbClr val="434A4E"/>
                    </a:solidFill>
                    <a:latin typeface="Open Sans SemiBold"/>
                    <a:ea typeface="Open Sans SemiBold"/>
                    <a:cs typeface="Open Sans SemiBold"/>
                    <a:sym typeface="Open Sans SemiBold"/>
                  </a:endParaRPr>
                </a:p>
              </p:txBody>
            </p:sp>
            <p:sp>
              <p:nvSpPr>
                <p:cNvPr id="151" name="Google Shape;151;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2" name="Google Shape;152;p13"/>
              <p:cNvGrpSpPr/>
              <p:nvPr/>
            </p:nvGrpSpPr>
            <p:grpSpPr>
              <a:xfrm>
                <a:off x="5999910" y="2219975"/>
                <a:ext cx="234728" cy="153900"/>
                <a:chOff x="5071410" y="2219975"/>
                <a:chExt cx="234728" cy="153900"/>
              </a:xfrm>
            </p:grpSpPr>
            <p:sp>
              <p:nvSpPr>
                <p:cNvPr id="153" name="Google Shape;153;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3</a:t>
                  </a:r>
                  <a:endParaRPr sz="1000">
                    <a:solidFill>
                      <a:srgbClr val="434A4E"/>
                    </a:solidFill>
                    <a:latin typeface="Open Sans SemiBold"/>
                    <a:ea typeface="Open Sans SemiBold"/>
                    <a:cs typeface="Open Sans SemiBold"/>
                    <a:sym typeface="Open Sans SemiBold"/>
                  </a:endParaRPr>
                </a:p>
              </p:txBody>
            </p:sp>
            <p:sp>
              <p:nvSpPr>
                <p:cNvPr id="154" name="Google Shape;154;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5" name="Google Shape;155;p13"/>
              <p:cNvGrpSpPr/>
              <p:nvPr/>
            </p:nvGrpSpPr>
            <p:grpSpPr>
              <a:xfrm>
                <a:off x="6458085" y="2219975"/>
                <a:ext cx="234728" cy="153900"/>
                <a:chOff x="5071410" y="2219975"/>
                <a:chExt cx="234728" cy="153900"/>
              </a:xfrm>
            </p:grpSpPr>
            <p:sp>
              <p:nvSpPr>
                <p:cNvPr id="156" name="Google Shape;156;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4</a:t>
                  </a:r>
                  <a:endParaRPr sz="1000">
                    <a:solidFill>
                      <a:srgbClr val="434A4E"/>
                    </a:solidFill>
                    <a:latin typeface="Open Sans SemiBold"/>
                    <a:ea typeface="Open Sans SemiBold"/>
                    <a:cs typeface="Open Sans SemiBold"/>
                    <a:sym typeface="Open Sans SemiBold"/>
                  </a:endParaRPr>
                </a:p>
              </p:txBody>
            </p:sp>
            <p:sp>
              <p:nvSpPr>
                <p:cNvPr id="157" name="Google Shape;157;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8" name="Google Shape;158;p13"/>
              <p:cNvGrpSpPr/>
              <p:nvPr/>
            </p:nvGrpSpPr>
            <p:grpSpPr>
              <a:xfrm>
                <a:off x="6928410" y="2219975"/>
                <a:ext cx="234728" cy="153900"/>
                <a:chOff x="5071410" y="2219975"/>
                <a:chExt cx="234728" cy="153900"/>
              </a:xfrm>
            </p:grpSpPr>
            <p:sp>
              <p:nvSpPr>
                <p:cNvPr id="159" name="Google Shape;159;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5</a:t>
                  </a:r>
                  <a:endParaRPr sz="1000">
                    <a:solidFill>
                      <a:srgbClr val="434A4E"/>
                    </a:solidFill>
                    <a:latin typeface="Open Sans SemiBold"/>
                    <a:ea typeface="Open Sans SemiBold"/>
                    <a:cs typeface="Open Sans SemiBold"/>
                    <a:sym typeface="Open Sans SemiBold"/>
                  </a:endParaRPr>
                </a:p>
              </p:txBody>
            </p:sp>
            <p:sp>
              <p:nvSpPr>
                <p:cNvPr id="160" name="Google Shape;160;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61" name="Google Shape;161;p13"/>
            <p:cNvGrpSpPr/>
            <p:nvPr/>
          </p:nvGrpSpPr>
          <p:grpSpPr>
            <a:xfrm>
              <a:off x="4995210" y="3822949"/>
              <a:ext cx="2091728" cy="153900"/>
              <a:chOff x="5071410" y="2219975"/>
              <a:chExt cx="2091728" cy="153900"/>
            </a:xfrm>
          </p:grpSpPr>
          <p:grpSp>
            <p:nvGrpSpPr>
              <p:cNvPr id="162" name="Google Shape;162;p13"/>
              <p:cNvGrpSpPr/>
              <p:nvPr/>
            </p:nvGrpSpPr>
            <p:grpSpPr>
              <a:xfrm>
                <a:off x="5071410" y="2219975"/>
                <a:ext cx="234728" cy="153900"/>
                <a:chOff x="5071410" y="2219975"/>
                <a:chExt cx="234728" cy="153900"/>
              </a:xfrm>
            </p:grpSpPr>
            <p:sp>
              <p:nvSpPr>
                <p:cNvPr id="163" name="Google Shape;163;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1</a:t>
                  </a:r>
                  <a:endParaRPr sz="1000">
                    <a:solidFill>
                      <a:srgbClr val="434A4E"/>
                    </a:solidFill>
                    <a:latin typeface="Open Sans SemiBold"/>
                    <a:ea typeface="Open Sans SemiBold"/>
                    <a:cs typeface="Open Sans SemiBold"/>
                    <a:sym typeface="Open Sans SemiBold"/>
                  </a:endParaRPr>
                </a:p>
              </p:txBody>
            </p:sp>
            <p:sp>
              <p:nvSpPr>
                <p:cNvPr id="164" name="Google Shape;164;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5" name="Google Shape;165;p13"/>
              <p:cNvGrpSpPr/>
              <p:nvPr/>
            </p:nvGrpSpPr>
            <p:grpSpPr>
              <a:xfrm>
                <a:off x="5541735" y="2219975"/>
                <a:ext cx="234728" cy="153900"/>
                <a:chOff x="5071410" y="2219975"/>
                <a:chExt cx="234728" cy="153900"/>
              </a:xfrm>
            </p:grpSpPr>
            <p:sp>
              <p:nvSpPr>
                <p:cNvPr id="166" name="Google Shape;166;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2</a:t>
                  </a:r>
                  <a:endParaRPr sz="1000">
                    <a:solidFill>
                      <a:srgbClr val="434A4E"/>
                    </a:solidFill>
                    <a:latin typeface="Open Sans SemiBold"/>
                    <a:ea typeface="Open Sans SemiBold"/>
                    <a:cs typeface="Open Sans SemiBold"/>
                    <a:sym typeface="Open Sans SemiBold"/>
                  </a:endParaRPr>
                </a:p>
              </p:txBody>
            </p:sp>
            <p:sp>
              <p:nvSpPr>
                <p:cNvPr id="167" name="Google Shape;167;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8" name="Google Shape;168;p13"/>
              <p:cNvGrpSpPr/>
              <p:nvPr/>
            </p:nvGrpSpPr>
            <p:grpSpPr>
              <a:xfrm>
                <a:off x="5999910" y="2219975"/>
                <a:ext cx="234728" cy="153900"/>
                <a:chOff x="5071410" y="2219975"/>
                <a:chExt cx="234728" cy="153900"/>
              </a:xfrm>
            </p:grpSpPr>
            <p:sp>
              <p:nvSpPr>
                <p:cNvPr id="169" name="Google Shape;169;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3</a:t>
                  </a:r>
                  <a:endParaRPr sz="1000">
                    <a:solidFill>
                      <a:srgbClr val="434A4E"/>
                    </a:solidFill>
                    <a:latin typeface="Open Sans SemiBold"/>
                    <a:ea typeface="Open Sans SemiBold"/>
                    <a:cs typeface="Open Sans SemiBold"/>
                    <a:sym typeface="Open Sans SemiBold"/>
                  </a:endParaRPr>
                </a:p>
              </p:txBody>
            </p:sp>
            <p:sp>
              <p:nvSpPr>
                <p:cNvPr id="170" name="Google Shape;170;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1" name="Google Shape;171;p13"/>
              <p:cNvGrpSpPr/>
              <p:nvPr/>
            </p:nvGrpSpPr>
            <p:grpSpPr>
              <a:xfrm>
                <a:off x="6458085" y="2219975"/>
                <a:ext cx="234728" cy="153900"/>
                <a:chOff x="5071410" y="2219975"/>
                <a:chExt cx="234728" cy="153900"/>
              </a:xfrm>
            </p:grpSpPr>
            <p:sp>
              <p:nvSpPr>
                <p:cNvPr id="172" name="Google Shape;172;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4</a:t>
                  </a:r>
                  <a:endParaRPr sz="1000">
                    <a:solidFill>
                      <a:srgbClr val="434A4E"/>
                    </a:solidFill>
                    <a:latin typeface="Open Sans SemiBold"/>
                    <a:ea typeface="Open Sans SemiBold"/>
                    <a:cs typeface="Open Sans SemiBold"/>
                    <a:sym typeface="Open Sans SemiBold"/>
                  </a:endParaRPr>
                </a:p>
              </p:txBody>
            </p:sp>
            <p:sp>
              <p:nvSpPr>
                <p:cNvPr id="173" name="Google Shape;173;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3"/>
              <p:cNvGrpSpPr/>
              <p:nvPr/>
            </p:nvGrpSpPr>
            <p:grpSpPr>
              <a:xfrm>
                <a:off x="6928410" y="2219975"/>
                <a:ext cx="234728" cy="153900"/>
                <a:chOff x="5071410" y="2219975"/>
                <a:chExt cx="234728" cy="153900"/>
              </a:xfrm>
            </p:grpSpPr>
            <p:sp>
              <p:nvSpPr>
                <p:cNvPr id="175" name="Google Shape;175;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5</a:t>
                  </a:r>
                  <a:endParaRPr sz="1000">
                    <a:solidFill>
                      <a:srgbClr val="434A4E"/>
                    </a:solidFill>
                    <a:latin typeface="Open Sans SemiBold"/>
                    <a:ea typeface="Open Sans SemiBold"/>
                    <a:cs typeface="Open Sans SemiBold"/>
                    <a:sym typeface="Open Sans SemiBold"/>
                  </a:endParaRPr>
                </a:p>
              </p:txBody>
            </p:sp>
            <p:sp>
              <p:nvSpPr>
                <p:cNvPr id="176" name="Google Shape;176;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77" name="Google Shape;177;p13"/>
            <p:cNvGrpSpPr/>
            <p:nvPr/>
          </p:nvGrpSpPr>
          <p:grpSpPr>
            <a:xfrm>
              <a:off x="4995210" y="4231974"/>
              <a:ext cx="2091728" cy="153900"/>
              <a:chOff x="5071410" y="2219975"/>
              <a:chExt cx="2091728" cy="153900"/>
            </a:xfrm>
          </p:grpSpPr>
          <p:grpSp>
            <p:nvGrpSpPr>
              <p:cNvPr id="178" name="Google Shape;178;p13"/>
              <p:cNvGrpSpPr/>
              <p:nvPr/>
            </p:nvGrpSpPr>
            <p:grpSpPr>
              <a:xfrm>
                <a:off x="5071410" y="2219975"/>
                <a:ext cx="234728" cy="153900"/>
                <a:chOff x="5071410" y="2219975"/>
                <a:chExt cx="234728" cy="153900"/>
              </a:xfrm>
            </p:grpSpPr>
            <p:sp>
              <p:nvSpPr>
                <p:cNvPr id="179" name="Google Shape;179;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1</a:t>
                  </a:r>
                  <a:endParaRPr sz="1000">
                    <a:solidFill>
                      <a:srgbClr val="434A4E"/>
                    </a:solidFill>
                    <a:latin typeface="Open Sans SemiBold"/>
                    <a:ea typeface="Open Sans SemiBold"/>
                    <a:cs typeface="Open Sans SemiBold"/>
                    <a:sym typeface="Open Sans SemiBold"/>
                  </a:endParaRPr>
                </a:p>
              </p:txBody>
            </p:sp>
            <p:sp>
              <p:nvSpPr>
                <p:cNvPr id="180" name="Google Shape;180;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1" name="Google Shape;181;p13"/>
              <p:cNvGrpSpPr/>
              <p:nvPr/>
            </p:nvGrpSpPr>
            <p:grpSpPr>
              <a:xfrm>
                <a:off x="5541735" y="2219975"/>
                <a:ext cx="234728" cy="153900"/>
                <a:chOff x="5071410" y="2219975"/>
                <a:chExt cx="234728" cy="153900"/>
              </a:xfrm>
            </p:grpSpPr>
            <p:sp>
              <p:nvSpPr>
                <p:cNvPr id="182" name="Google Shape;182;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2</a:t>
                  </a:r>
                  <a:endParaRPr sz="1000">
                    <a:solidFill>
                      <a:srgbClr val="434A4E"/>
                    </a:solidFill>
                    <a:latin typeface="Open Sans SemiBold"/>
                    <a:ea typeface="Open Sans SemiBold"/>
                    <a:cs typeface="Open Sans SemiBold"/>
                    <a:sym typeface="Open Sans SemiBold"/>
                  </a:endParaRPr>
                </a:p>
              </p:txBody>
            </p:sp>
            <p:sp>
              <p:nvSpPr>
                <p:cNvPr id="183" name="Google Shape;183;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3"/>
              <p:cNvGrpSpPr/>
              <p:nvPr/>
            </p:nvGrpSpPr>
            <p:grpSpPr>
              <a:xfrm>
                <a:off x="5999910" y="2219975"/>
                <a:ext cx="234728" cy="153900"/>
                <a:chOff x="5071410" y="2219975"/>
                <a:chExt cx="234728" cy="153900"/>
              </a:xfrm>
            </p:grpSpPr>
            <p:sp>
              <p:nvSpPr>
                <p:cNvPr id="185" name="Google Shape;185;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3</a:t>
                  </a:r>
                  <a:endParaRPr sz="1000">
                    <a:solidFill>
                      <a:srgbClr val="434A4E"/>
                    </a:solidFill>
                    <a:latin typeface="Open Sans SemiBold"/>
                    <a:ea typeface="Open Sans SemiBold"/>
                    <a:cs typeface="Open Sans SemiBold"/>
                    <a:sym typeface="Open Sans SemiBold"/>
                  </a:endParaRPr>
                </a:p>
              </p:txBody>
            </p:sp>
            <p:sp>
              <p:nvSpPr>
                <p:cNvPr id="186" name="Google Shape;186;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7" name="Google Shape;187;p13"/>
              <p:cNvGrpSpPr/>
              <p:nvPr/>
            </p:nvGrpSpPr>
            <p:grpSpPr>
              <a:xfrm>
                <a:off x="6458085" y="2219975"/>
                <a:ext cx="234728" cy="153900"/>
                <a:chOff x="5071410" y="2219975"/>
                <a:chExt cx="234728" cy="153900"/>
              </a:xfrm>
            </p:grpSpPr>
            <p:sp>
              <p:nvSpPr>
                <p:cNvPr id="188" name="Google Shape;188;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4</a:t>
                  </a:r>
                  <a:endParaRPr sz="1000">
                    <a:solidFill>
                      <a:srgbClr val="434A4E"/>
                    </a:solidFill>
                    <a:latin typeface="Open Sans SemiBold"/>
                    <a:ea typeface="Open Sans SemiBold"/>
                    <a:cs typeface="Open Sans SemiBold"/>
                    <a:sym typeface="Open Sans SemiBold"/>
                  </a:endParaRPr>
                </a:p>
              </p:txBody>
            </p:sp>
            <p:sp>
              <p:nvSpPr>
                <p:cNvPr id="189" name="Google Shape;189;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0" name="Google Shape;190;p13"/>
              <p:cNvGrpSpPr/>
              <p:nvPr/>
            </p:nvGrpSpPr>
            <p:grpSpPr>
              <a:xfrm>
                <a:off x="6928410" y="2219975"/>
                <a:ext cx="234728" cy="153900"/>
                <a:chOff x="5071410" y="2219975"/>
                <a:chExt cx="234728" cy="153900"/>
              </a:xfrm>
            </p:grpSpPr>
            <p:sp>
              <p:nvSpPr>
                <p:cNvPr id="191" name="Google Shape;191;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5</a:t>
                  </a:r>
                  <a:endParaRPr sz="1000">
                    <a:solidFill>
                      <a:srgbClr val="434A4E"/>
                    </a:solidFill>
                    <a:latin typeface="Open Sans SemiBold"/>
                    <a:ea typeface="Open Sans SemiBold"/>
                    <a:cs typeface="Open Sans SemiBold"/>
                    <a:sym typeface="Open Sans SemiBold"/>
                  </a:endParaRPr>
                </a:p>
              </p:txBody>
            </p:sp>
            <p:sp>
              <p:nvSpPr>
                <p:cNvPr id="192" name="Google Shape;192;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93" name="Google Shape;193;p13"/>
            <p:cNvGrpSpPr/>
            <p:nvPr/>
          </p:nvGrpSpPr>
          <p:grpSpPr>
            <a:xfrm>
              <a:off x="4995210" y="4614500"/>
              <a:ext cx="2091728" cy="153900"/>
              <a:chOff x="5071410" y="2219975"/>
              <a:chExt cx="2091728" cy="153900"/>
            </a:xfrm>
          </p:grpSpPr>
          <p:grpSp>
            <p:nvGrpSpPr>
              <p:cNvPr id="194" name="Google Shape;194;p13"/>
              <p:cNvGrpSpPr/>
              <p:nvPr/>
            </p:nvGrpSpPr>
            <p:grpSpPr>
              <a:xfrm>
                <a:off x="5071410" y="2219975"/>
                <a:ext cx="234728" cy="153900"/>
                <a:chOff x="5071410" y="2219975"/>
                <a:chExt cx="234728" cy="153900"/>
              </a:xfrm>
            </p:grpSpPr>
            <p:sp>
              <p:nvSpPr>
                <p:cNvPr id="195" name="Google Shape;195;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1</a:t>
                  </a:r>
                  <a:endParaRPr sz="1000">
                    <a:solidFill>
                      <a:srgbClr val="434A4E"/>
                    </a:solidFill>
                    <a:latin typeface="Open Sans SemiBold"/>
                    <a:ea typeface="Open Sans SemiBold"/>
                    <a:cs typeface="Open Sans SemiBold"/>
                    <a:sym typeface="Open Sans SemiBold"/>
                  </a:endParaRPr>
                </a:p>
              </p:txBody>
            </p:sp>
            <p:sp>
              <p:nvSpPr>
                <p:cNvPr id="196" name="Google Shape;196;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7" name="Google Shape;197;p13"/>
              <p:cNvGrpSpPr/>
              <p:nvPr/>
            </p:nvGrpSpPr>
            <p:grpSpPr>
              <a:xfrm>
                <a:off x="5541735" y="2219975"/>
                <a:ext cx="234728" cy="153900"/>
                <a:chOff x="5071410" y="2219975"/>
                <a:chExt cx="234728" cy="153900"/>
              </a:xfrm>
            </p:grpSpPr>
            <p:sp>
              <p:nvSpPr>
                <p:cNvPr id="198" name="Google Shape;198;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2</a:t>
                  </a:r>
                  <a:endParaRPr sz="1000">
                    <a:solidFill>
                      <a:srgbClr val="434A4E"/>
                    </a:solidFill>
                    <a:latin typeface="Open Sans SemiBold"/>
                    <a:ea typeface="Open Sans SemiBold"/>
                    <a:cs typeface="Open Sans SemiBold"/>
                    <a:sym typeface="Open Sans SemiBold"/>
                  </a:endParaRPr>
                </a:p>
              </p:txBody>
            </p:sp>
            <p:sp>
              <p:nvSpPr>
                <p:cNvPr id="199" name="Google Shape;199;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0" name="Google Shape;200;p13"/>
              <p:cNvGrpSpPr/>
              <p:nvPr/>
            </p:nvGrpSpPr>
            <p:grpSpPr>
              <a:xfrm>
                <a:off x="5999910" y="2219975"/>
                <a:ext cx="234728" cy="153900"/>
                <a:chOff x="5071410" y="2219975"/>
                <a:chExt cx="234728" cy="153900"/>
              </a:xfrm>
            </p:grpSpPr>
            <p:sp>
              <p:nvSpPr>
                <p:cNvPr id="201" name="Google Shape;201;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3</a:t>
                  </a:r>
                  <a:endParaRPr sz="1000">
                    <a:solidFill>
                      <a:srgbClr val="434A4E"/>
                    </a:solidFill>
                    <a:latin typeface="Open Sans SemiBold"/>
                    <a:ea typeface="Open Sans SemiBold"/>
                    <a:cs typeface="Open Sans SemiBold"/>
                    <a:sym typeface="Open Sans SemiBold"/>
                  </a:endParaRPr>
                </a:p>
              </p:txBody>
            </p:sp>
            <p:sp>
              <p:nvSpPr>
                <p:cNvPr id="202" name="Google Shape;202;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3"/>
              <p:cNvGrpSpPr/>
              <p:nvPr/>
            </p:nvGrpSpPr>
            <p:grpSpPr>
              <a:xfrm>
                <a:off x="6458085" y="2219975"/>
                <a:ext cx="234728" cy="153900"/>
                <a:chOff x="5071410" y="2219975"/>
                <a:chExt cx="234728" cy="153900"/>
              </a:xfrm>
            </p:grpSpPr>
            <p:sp>
              <p:nvSpPr>
                <p:cNvPr id="204" name="Google Shape;204;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4</a:t>
                  </a:r>
                  <a:endParaRPr sz="1000">
                    <a:solidFill>
                      <a:srgbClr val="434A4E"/>
                    </a:solidFill>
                    <a:latin typeface="Open Sans SemiBold"/>
                    <a:ea typeface="Open Sans SemiBold"/>
                    <a:cs typeface="Open Sans SemiBold"/>
                    <a:sym typeface="Open Sans SemiBold"/>
                  </a:endParaRPr>
                </a:p>
              </p:txBody>
            </p:sp>
            <p:sp>
              <p:nvSpPr>
                <p:cNvPr id="205" name="Google Shape;205;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6" name="Google Shape;206;p13"/>
              <p:cNvGrpSpPr/>
              <p:nvPr/>
            </p:nvGrpSpPr>
            <p:grpSpPr>
              <a:xfrm>
                <a:off x="6928410" y="2219975"/>
                <a:ext cx="234728" cy="153900"/>
                <a:chOff x="5071410" y="2219975"/>
                <a:chExt cx="234728" cy="153900"/>
              </a:xfrm>
            </p:grpSpPr>
            <p:sp>
              <p:nvSpPr>
                <p:cNvPr id="207" name="Google Shape;207;p13"/>
                <p:cNvSpPr txBox="1"/>
                <p:nvPr/>
              </p:nvSpPr>
              <p:spPr>
                <a:xfrm>
                  <a:off x="5071410" y="2219975"/>
                  <a:ext cx="95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5</a:t>
                  </a:r>
                  <a:endParaRPr sz="1000">
                    <a:solidFill>
                      <a:srgbClr val="434A4E"/>
                    </a:solidFill>
                    <a:latin typeface="Open Sans SemiBold"/>
                    <a:ea typeface="Open Sans SemiBold"/>
                    <a:cs typeface="Open Sans SemiBold"/>
                    <a:sym typeface="Open Sans SemiBold"/>
                  </a:endParaRPr>
                </a:p>
              </p:txBody>
            </p:sp>
            <p:sp>
              <p:nvSpPr>
                <p:cNvPr id="208" name="Google Shape;208;p13"/>
                <p:cNvSpPr/>
                <p:nvPr/>
              </p:nvSpPr>
              <p:spPr>
                <a:xfrm>
                  <a:off x="5193638" y="2240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sp>
        <p:nvSpPr>
          <p:cNvPr id="209" name="Google Shape;209;p13"/>
          <p:cNvSpPr/>
          <p:nvPr/>
        </p:nvSpPr>
        <p:spPr>
          <a:xfrm>
            <a:off x="361050" y="4915451"/>
            <a:ext cx="6840000" cy="266100"/>
          </a:xfrm>
          <a:prstGeom prst="rect">
            <a:avLst/>
          </a:prstGeom>
          <a:solidFill>
            <a:srgbClr val="434A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3"/>
          <p:cNvSpPr txBox="1"/>
          <p:nvPr/>
        </p:nvSpPr>
        <p:spPr>
          <a:xfrm>
            <a:off x="449399" y="4971551"/>
            <a:ext cx="1968600" cy="15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solidFill>
                  <a:schemeClr val="lt1"/>
                </a:solidFill>
                <a:latin typeface="Open Sans"/>
                <a:ea typeface="Open Sans"/>
                <a:cs typeface="Open Sans"/>
                <a:sym typeface="Open Sans"/>
              </a:rPr>
              <a:t>MANAGER ORIENTATION</a:t>
            </a:r>
            <a:endParaRPr b="1" sz="1000">
              <a:solidFill>
                <a:schemeClr val="lt1"/>
              </a:solidFill>
              <a:latin typeface="Open Sans"/>
              <a:ea typeface="Open Sans"/>
              <a:cs typeface="Open Sans"/>
              <a:sym typeface="Open Sans"/>
            </a:endParaRPr>
          </a:p>
        </p:txBody>
      </p:sp>
      <p:sp>
        <p:nvSpPr>
          <p:cNvPr id="211" name="Google Shape;211;p13"/>
          <p:cNvSpPr txBox="1"/>
          <p:nvPr/>
        </p:nvSpPr>
        <p:spPr>
          <a:xfrm>
            <a:off x="442825" y="5294964"/>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Was your manager present on your first day of work?</a:t>
            </a:r>
            <a:endParaRPr sz="1000">
              <a:solidFill>
                <a:srgbClr val="010101"/>
              </a:solidFill>
              <a:latin typeface="Open Sans SemiBold"/>
              <a:ea typeface="Open Sans SemiBold"/>
              <a:cs typeface="Open Sans SemiBold"/>
              <a:sym typeface="Open Sans SemiBold"/>
            </a:endParaRPr>
          </a:p>
        </p:txBody>
      </p:sp>
      <p:grpSp>
        <p:nvGrpSpPr>
          <p:cNvPr id="212" name="Google Shape;212;p13"/>
          <p:cNvGrpSpPr/>
          <p:nvPr/>
        </p:nvGrpSpPr>
        <p:grpSpPr>
          <a:xfrm>
            <a:off x="4938875" y="5294975"/>
            <a:ext cx="1149012" cy="153900"/>
            <a:chOff x="5015075" y="5294975"/>
            <a:chExt cx="1149012" cy="153900"/>
          </a:xfrm>
        </p:grpSpPr>
        <p:grpSp>
          <p:nvGrpSpPr>
            <p:cNvPr id="213" name="Google Shape;213;p13"/>
            <p:cNvGrpSpPr/>
            <p:nvPr/>
          </p:nvGrpSpPr>
          <p:grpSpPr>
            <a:xfrm>
              <a:off x="5015075" y="5294975"/>
              <a:ext cx="496476" cy="153900"/>
              <a:chOff x="5015075" y="5294975"/>
              <a:chExt cx="496476" cy="153900"/>
            </a:xfrm>
          </p:grpSpPr>
          <p:sp>
            <p:nvSpPr>
              <p:cNvPr id="214" name="Google Shape;214;p13"/>
              <p:cNvSpPr txBox="1"/>
              <p:nvPr/>
            </p:nvSpPr>
            <p:spPr>
              <a:xfrm>
                <a:off x="5015075" y="5294975"/>
                <a:ext cx="3012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YES</a:t>
                </a:r>
                <a:endParaRPr sz="1000">
                  <a:solidFill>
                    <a:srgbClr val="434A4E"/>
                  </a:solidFill>
                  <a:latin typeface="Open Sans SemiBold"/>
                  <a:ea typeface="Open Sans SemiBold"/>
                  <a:cs typeface="Open Sans SemiBold"/>
                  <a:sym typeface="Open Sans SemiBold"/>
                </a:endParaRPr>
              </a:p>
            </p:txBody>
          </p:sp>
          <p:sp>
            <p:nvSpPr>
              <p:cNvPr id="215" name="Google Shape;215;p13"/>
              <p:cNvSpPr/>
              <p:nvPr/>
            </p:nvSpPr>
            <p:spPr>
              <a:xfrm>
                <a:off x="5399052" y="5315664"/>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6" name="Google Shape;216;p13"/>
            <p:cNvGrpSpPr/>
            <p:nvPr/>
          </p:nvGrpSpPr>
          <p:grpSpPr>
            <a:xfrm>
              <a:off x="5747151" y="5294975"/>
              <a:ext cx="416936" cy="153900"/>
              <a:chOff x="5747151" y="5294975"/>
              <a:chExt cx="416936" cy="153900"/>
            </a:xfrm>
          </p:grpSpPr>
          <p:sp>
            <p:nvSpPr>
              <p:cNvPr id="217" name="Google Shape;217;p13"/>
              <p:cNvSpPr txBox="1"/>
              <p:nvPr/>
            </p:nvSpPr>
            <p:spPr>
              <a:xfrm>
                <a:off x="5747151" y="5294975"/>
                <a:ext cx="2346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NO</a:t>
                </a:r>
                <a:endParaRPr sz="1000">
                  <a:solidFill>
                    <a:srgbClr val="434A4E"/>
                  </a:solidFill>
                  <a:latin typeface="Open Sans SemiBold"/>
                  <a:ea typeface="Open Sans SemiBold"/>
                  <a:cs typeface="Open Sans SemiBold"/>
                  <a:sym typeface="Open Sans SemiBold"/>
                </a:endParaRPr>
              </a:p>
            </p:txBody>
          </p:sp>
          <p:sp>
            <p:nvSpPr>
              <p:cNvPr id="218" name="Google Shape;218;p13"/>
              <p:cNvSpPr/>
              <p:nvPr/>
            </p:nvSpPr>
            <p:spPr>
              <a:xfrm>
                <a:off x="6051587" y="5315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19" name="Google Shape;219;p13"/>
          <p:cNvGrpSpPr/>
          <p:nvPr/>
        </p:nvGrpSpPr>
        <p:grpSpPr>
          <a:xfrm>
            <a:off x="361025" y="5183626"/>
            <a:ext cx="6840000" cy="2421300"/>
            <a:chOff x="361025" y="2103300"/>
            <a:chExt cx="6840000" cy="2421300"/>
          </a:xfrm>
        </p:grpSpPr>
        <p:cxnSp>
          <p:nvCxnSpPr>
            <p:cNvPr id="220" name="Google Shape;220;p13"/>
            <p:cNvCxnSpPr/>
            <p:nvPr/>
          </p:nvCxnSpPr>
          <p:spPr>
            <a:xfrm>
              <a:off x="361025" y="2507388"/>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221" name="Google Shape;221;p13"/>
            <p:cNvCxnSpPr/>
            <p:nvPr/>
          </p:nvCxnSpPr>
          <p:spPr>
            <a:xfrm>
              <a:off x="4915388" y="2103300"/>
              <a:ext cx="0" cy="2421300"/>
            </a:xfrm>
            <a:prstGeom prst="straightConnector1">
              <a:avLst/>
            </a:prstGeom>
            <a:noFill/>
            <a:ln cap="flat" cmpd="sng" w="19050">
              <a:solidFill>
                <a:srgbClr val="C8C3C2"/>
              </a:solidFill>
              <a:prstDash val="solid"/>
              <a:round/>
              <a:headEnd len="med" w="med" type="none"/>
              <a:tailEnd len="med" w="med" type="none"/>
            </a:ln>
          </p:spPr>
        </p:cxnSp>
        <p:cxnSp>
          <p:nvCxnSpPr>
            <p:cNvPr id="222" name="Google Shape;222;p13"/>
            <p:cNvCxnSpPr/>
            <p:nvPr/>
          </p:nvCxnSpPr>
          <p:spPr>
            <a:xfrm>
              <a:off x="361025" y="2908717"/>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223" name="Google Shape;223;p13"/>
            <p:cNvCxnSpPr/>
            <p:nvPr/>
          </p:nvCxnSpPr>
          <p:spPr>
            <a:xfrm>
              <a:off x="361025" y="3310046"/>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224" name="Google Shape;224;p13"/>
            <p:cNvCxnSpPr/>
            <p:nvPr/>
          </p:nvCxnSpPr>
          <p:spPr>
            <a:xfrm>
              <a:off x="361025" y="3711375"/>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225" name="Google Shape;225;p13"/>
            <p:cNvCxnSpPr/>
            <p:nvPr/>
          </p:nvCxnSpPr>
          <p:spPr>
            <a:xfrm>
              <a:off x="361025" y="4112704"/>
              <a:ext cx="6840000" cy="0"/>
            </a:xfrm>
            <a:prstGeom prst="straightConnector1">
              <a:avLst/>
            </a:prstGeom>
            <a:noFill/>
            <a:ln cap="flat" cmpd="sng" w="19050">
              <a:solidFill>
                <a:srgbClr val="C8C3C2"/>
              </a:solidFill>
              <a:prstDash val="solid"/>
              <a:round/>
              <a:headEnd len="med" w="med" type="none"/>
              <a:tailEnd len="med" w="med" type="none"/>
            </a:ln>
          </p:spPr>
        </p:cxnSp>
      </p:grpSp>
      <p:sp>
        <p:nvSpPr>
          <p:cNvPr id="226" name="Google Shape;226;p13"/>
          <p:cNvSpPr txBox="1"/>
          <p:nvPr/>
        </p:nvSpPr>
        <p:spPr>
          <a:xfrm>
            <a:off x="442825" y="5690186"/>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Were you taken on a tour of the facility?</a:t>
            </a:r>
            <a:endParaRPr sz="1000">
              <a:solidFill>
                <a:srgbClr val="010101"/>
              </a:solidFill>
              <a:latin typeface="Open Sans SemiBold"/>
              <a:ea typeface="Open Sans SemiBold"/>
              <a:cs typeface="Open Sans SemiBold"/>
              <a:sym typeface="Open Sans SemiBold"/>
            </a:endParaRPr>
          </a:p>
        </p:txBody>
      </p:sp>
      <p:sp>
        <p:nvSpPr>
          <p:cNvPr id="227" name="Google Shape;227;p13"/>
          <p:cNvSpPr txBox="1"/>
          <p:nvPr/>
        </p:nvSpPr>
        <p:spPr>
          <a:xfrm>
            <a:off x="442825" y="6090746"/>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Were you introduced to your co-workers?</a:t>
            </a:r>
            <a:endParaRPr sz="1000">
              <a:solidFill>
                <a:srgbClr val="010101"/>
              </a:solidFill>
              <a:latin typeface="Open Sans SemiBold"/>
              <a:ea typeface="Open Sans SemiBold"/>
              <a:cs typeface="Open Sans SemiBold"/>
              <a:sym typeface="Open Sans SemiBold"/>
            </a:endParaRPr>
          </a:p>
        </p:txBody>
      </p:sp>
      <p:sp>
        <p:nvSpPr>
          <p:cNvPr id="228" name="Google Shape;228;p13"/>
          <p:cNvSpPr txBox="1"/>
          <p:nvPr/>
        </p:nvSpPr>
        <p:spPr>
          <a:xfrm>
            <a:off x="442825" y="6491306"/>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Was your workstation/office set up and ready for you?</a:t>
            </a:r>
            <a:endParaRPr sz="1000">
              <a:solidFill>
                <a:srgbClr val="010101"/>
              </a:solidFill>
              <a:latin typeface="Open Sans SemiBold"/>
              <a:ea typeface="Open Sans SemiBold"/>
              <a:cs typeface="Open Sans SemiBold"/>
              <a:sym typeface="Open Sans SemiBold"/>
            </a:endParaRPr>
          </a:p>
        </p:txBody>
      </p:sp>
      <p:sp>
        <p:nvSpPr>
          <p:cNvPr id="229" name="Google Shape;229;p13"/>
          <p:cNvSpPr txBox="1"/>
          <p:nvPr/>
        </p:nvSpPr>
        <p:spPr>
          <a:xfrm>
            <a:off x="442825" y="6891866"/>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Were you given a copy of your job description?</a:t>
            </a:r>
            <a:endParaRPr sz="1000">
              <a:solidFill>
                <a:srgbClr val="010101"/>
              </a:solidFill>
              <a:latin typeface="Open Sans SemiBold"/>
              <a:ea typeface="Open Sans SemiBold"/>
              <a:cs typeface="Open Sans SemiBold"/>
              <a:sym typeface="Open Sans SemiBold"/>
            </a:endParaRPr>
          </a:p>
        </p:txBody>
      </p:sp>
      <p:sp>
        <p:nvSpPr>
          <p:cNvPr id="230" name="Google Shape;230;p13"/>
          <p:cNvSpPr txBox="1"/>
          <p:nvPr/>
        </p:nvSpPr>
        <p:spPr>
          <a:xfrm>
            <a:off x="442825" y="7287050"/>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Was your manager available to answer your questions?</a:t>
            </a:r>
            <a:endParaRPr sz="1000">
              <a:solidFill>
                <a:srgbClr val="010101"/>
              </a:solidFill>
              <a:latin typeface="Open Sans SemiBold"/>
              <a:ea typeface="Open Sans SemiBold"/>
              <a:cs typeface="Open Sans SemiBold"/>
              <a:sym typeface="Open Sans SemiBold"/>
            </a:endParaRPr>
          </a:p>
        </p:txBody>
      </p:sp>
      <p:grpSp>
        <p:nvGrpSpPr>
          <p:cNvPr id="231" name="Google Shape;231;p13"/>
          <p:cNvGrpSpPr/>
          <p:nvPr/>
        </p:nvGrpSpPr>
        <p:grpSpPr>
          <a:xfrm>
            <a:off x="4938875" y="5693390"/>
            <a:ext cx="1149012" cy="153900"/>
            <a:chOff x="5015075" y="5294975"/>
            <a:chExt cx="1149012" cy="153900"/>
          </a:xfrm>
        </p:grpSpPr>
        <p:grpSp>
          <p:nvGrpSpPr>
            <p:cNvPr id="232" name="Google Shape;232;p13"/>
            <p:cNvGrpSpPr/>
            <p:nvPr/>
          </p:nvGrpSpPr>
          <p:grpSpPr>
            <a:xfrm>
              <a:off x="5015075" y="5294975"/>
              <a:ext cx="496476" cy="153900"/>
              <a:chOff x="5015075" y="5294975"/>
              <a:chExt cx="496476" cy="153900"/>
            </a:xfrm>
          </p:grpSpPr>
          <p:sp>
            <p:nvSpPr>
              <p:cNvPr id="233" name="Google Shape;233;p13"/>
              <p:cNvSpPr txBox="1"/>
              <p:nvPr/>
            </p:nvSpPr>
            <p:spPr>
              <a:xfrm>
                <a:off x="5015075" y="5294975"/>
                <a:ext cx="3012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YES</a:t>
                </a:r>
                <a:endParaRPr sz="1000">
                  <a:solidFill>
                    <a:srgbClr val="434A4E"/>
                  </a:solidFill>
                  <a:latin typeface="Open Sans SemiBold"/>
                  <a:ea typeface="Open Sans SemiBold"/>
                  <a:cs typeface="Open Sans SemiBold"/>
                  <a:sym typeface="Open Sans SemiBold"/>
                </a:endParaRPr>
              </a:p>
            </p:txBody>
          </p:sp>
          <p:sp>
            <p:nvSpPr>
              <p:cNvPr id="234" name="Google Shape;234;p13"/>
              <p:cNvSpPr/>
              <p:nvPr/>
            </p:nvSpPr>
            <p:spPr>
              <a:xfrm>
                <a:off x="5399052" y="5315664"/>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5" name="Google Shape;235;p13"/>
            <p:cNvGrpSpPr/>
            <p:nvPr/>
          </p:nvGrpSpPr>
          <p:grpSpPr>
            <a:xfrm>
              <a:off x="5747151" y="5294975"/>
              <a:ext cx="416936" cy="153900"/>
              <a:chOff x="5747151" y="5294975"/>
              <a:chExt cx="416936" cy="153900"/>
            </a:xfrm>
          </p:grpSpPr>
          <p:sp>
            <p:nvSpPr>
              <p:cNvPr id="236" name="Google Shape;236;p13"/>
              <p:cNvSpPr txBox="1"/>
              <p:nvPr/>
            </p:nvSpPr>
            <p:spPr>
              <a:xfrm>
                <a:off x="5747151" y="5294975"/>
                <a:ext cx="2346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NO</a:t>
                </a:r>
                <a:endParaRPr sz="1000">
                  <a:solidFill>
                    <a:srgbClr val="434A4E"/>
                  </a:solidFill>
                  <a:latin typeface="Open Sans SemiBold"/>
                  <a:ea typeface="Open Sans SemiBold"/>
                  <a:cs typeface="Open Sans SemiBold"/>
                  <a:sym typeface="Open Sans SemiBold"/>
                </a:endParaRPr>
              </a:p>
            </p:txBody>
          </p:sp>
          <p:sp>
            <p:nvSpPr>
              <p:cNvPr id="237" name="Google Shape;237;p13"/>
              <p:cNvSpPr/>
              <p:nvPr/>
            </p:nvSpPr>
            <p:spPr>
              <a:xfrm>
                <a:off x="6051587" y="5315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38" name="Google Shape;238;p13"/>
          <p:cNvGrpSpPr/>
          <p:nvPr/>
        </p:nvGrpSpPr>
        <p:grpSpPr>
          <a:xfrm>
            <a:off x="4938875" y="6091805"/>
            <a:ext cx="1149012" cy="153900"/>
            <a:chOff x="5015075" y="5294975"/>
            <a:chExt cx="1149012" cy="153900"/>
          </a:xfrm>
        </p:grpSpPr>
        <p:grpSp>
          <p:nvGrpSpPr>
            <p:cNvPr id="239" name="Google Shape;239;p13"/>
            <p:cNvGrpSpPr/>
            <p:nvPr/>
          </p:nvGrpSpPr>
          <p:grpSpPr>
            <a:xfrm>
              <a:off x="5015075" y="5294975"/>
              <a:ext cx="496476" cy="153900"/>
              <a:chOff x="5015075" y="5294975"/>
              <a:chExt cx="496476" cy="153900"/>
            </a:xfrm>
          </p:grpSpPr>
          <p:sp>
            <p:nvSpPr>
              <p:cNvPr id="240" name="Google Shape;240;p13"/>
              <p:cNvSpPr txBox="1"/>
              <p:nvPr/>
            </p:nvSpPr>
            <p:spPr>
              <a:xfrm>
                <a:off x="5015075" y="5294975"/>
                <a:ext cx="3012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YES</a:t>
                </a:r>
                <a:endParaRPr sz="1000">
                  <a:solidFill>
                    <a:srgbClr val="434A4E"/>
                  </a:solidFill>
                  <a:latin typeface="Open Sans SemiBold"/>
                  <a:ea typeface="Open Sans SemiBold"/>
                  <a:cs typeface="Open Sans SemiBold"/>
                  <a:sym typeface="Open Sans SemiBold"/>
                </a:endParaRPr>
              </a:p>
            </p:txBody>
          </p:sp>
          <p:sp>
            <p:nvSpPr>
              <p:cNvPr id="241" name="Google Shape;241;p13"/>
              <p:cNvSpPr/>
              <p:nvPr/>
            </p:nvSpPr>
            <p:spPr>
              <a:xfrm>
                <a:off x="5399052" y="5315664"/>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2" name="Google Shape;242;p13"/>
            <p:cNvGrpSpPr/>
            <p:nvPr/>
          </p:nvGrpSpPr>
          <p:grpSpPr>
            <a:xfrm>
              <a:off x="5747151" y="5294975"/>
              <a:ext cx="416936" cy="153900"/>
              <a:chOff x="5747151" y="5294975"/>
              <a:chExt cx="416936" cy="153900"/>
            </a:xfrm>
          </p:grpSpPr>
          <p:sp>
            <p:nvSpPr>
              <p:cNvPr id="243" name="Google Shape;243;p13"/>
              <p:cNvSpPr txBox="1"/>
              <p:nvPr/>
            </p:nvSpPr>
            <p:spPr>
              <a:xfrm>
                <a:off x="5747151" y="5294975"/>
                <a:ext cx="2346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NO</a:t>
                </a:r>
                <a:endParaRPr sz="1000">
                  <a:solidFill>
                    <a:srgbClr val="434A4E"/>
                  </a:solidFill>
                  <a:latin typeface="Open Sans SemiBold"/>
                  <a:ea typeface="Open Sans SemiBold"/>
                  <a:cs typeface="Open Sans SemiBold"/>
                  <a:sym typeface="Open Sans SemiBold"/>
                </a:endParaRPr>
              </a:p>
            </p:txBody>
          </p:sp>
          <p:sp>
            <p:nvSpPr>
              <p:cNvPr id="244" name="Google Shape;244;p13"/>
              <p:cNvSpPr/>
              <p:nvPr/>
            </p:nvSpPr>
            <p:spPr>
              <a:xfrm>
                <a:off x="6051587" y="5315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45" name="Google Shape;245;p13"/>
          <p:cNvGrpSpPr/>
          <p:nvPr/>
        </p:nvGrpSpPr>
        <p:grpSpPr>
          <a:xfrm>
            <a:off x="4938875" y="6490220"/>
            <a:ext cx="1149012" cy="153900"/>
            <a:chOff x="5015075" y="5294975"/>
            <a:chExt cx="1149012" cy="153900"/>
          </a:xfrm>
        </p:grpSpPr>
        <p:grpSp>
          <p:nvGrpSpPr>
            <p:cNvPr id="246" name="Google Shape;246;p13"/>
            <p:cNvGrpSpPr/>
            <p:nvPr/>
          </p:nvGrpSpPr>
          <p:grpSpPr>
            <a:xfrm>
              <a:off x="5015075" y="5294975"/>
              <a:ext cx="496476" cy="153900"/>
              <a:chOff x="5015075" y="5294975"/>
              <a:chExt cx="496476" cy="153900"/>
            </a:xfrm>
          </p:grpSpPr>
          <p:sp>
            <p:nvSpPr>
              <p:cNvPr id="247" name="Google Shape;247;p13"/>
              <p:cNvSpPr txBox="1"/>
              <p:nvPr/>
            </p:nvSpPr>
            <p:spPr>
              <a:xfrm>
                <a:off x="5015075" y="5294975"/>
                <a:ext cx="3012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YES</a:t>
                </a:r>
                <a:endParaRPr sz="1000">
                  <a:solidFill>
                    <a:srgbClr val="434A4E"/>
                  </a:solidFill>
                  <a:latin typeface="Open Sans SemiBold"/>
                  <a:ea typeface="Open Sans SemiBold"/>
                  <a:cs typeface="Open Sans SemiBold"/>
                  <a:sym typeface="Open Sans SemiBold"/>
                </a:endParaRPr>
              </a:p>
            </p:txBody>
          </p:sp>
          <p:sp>
            <p:nvSpPr>
              <p:cNvPr id="248" name="Google Shape;248;p13"/>
              <p:cNvSpPr/>
              <p:nvPr/>
            </p:nvSpPr>
            <p:spPr>
              <a:xfrm>
                <a:off x="5399052" y="5315664"/>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3"/>
            <p:cNvGrpSpPr/>
            <p:nvPr/>
          </p:nvGrpSpPr>
          <p:grpSpPr>
            <a:xfrm>
              <a:off x="5747151" y="5294975"/>
              <a:ext cx="416936" cy="153900"/>
              <a:chOff x="5747151" y="5294975"/>
              <a:chExt cx="416936" cy="153900"/>
            </a:xfrm>
          </p:grpSpPr>
          <p:sp>
            <p:nvSpPr>
              <p:cNvPr id="250" name="Google Shape;250;p13"/>
              <p:cNvSpPr txBox="1"/>
              <p:nvPr/>
            </p:nvSpPr>
            <p:spPr>
              <a:xfrm>
                <a:off x="5747151" y="5294975"/>
                <a:ext cx="2346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NO</a:t>
                </a:r>
                <a:endParaRPr sz="1000">
                  <a:solidFill>
                    <a:srgbClr val="434A4E"/>
                  </a:solidFill>
                  <a:latin typeface="Open Sans SemiBold"/>
                  <a:ea typeface="Open Sans SemiBold"/>
                  <a:cs typeface="Open Sans SemiBold"/>
                  <a:sym typeface="Open Sans SemiBold"/>
                </a:endParaRPr>
              </a:p>
            </p:txBody>
          </p:sp>
          <p:sp>
            <p:nvSpPr>
              <p:cNvPr id="251" name="Google Shape;251;p13"/>
              <p:cNvSpPr/>
              <p:nvPr/>
            </p:nvSpPr>
            <p:spPr>
              <a:xfrm>
                <a:off x="6051587" y="5315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52" name="Google Shape;252;p13"/>
          <p:cNvGrpSpPr/>
          <p:nvPr/>
        </p:nvGrpSpPr>
        <p:grpSpPr>
          <a:xfrm>
            <a:off x="4938875" y="6888635"/>
            <a:ext cx="1149012" cy="153900"/>
            <a:chOff x="5015075" y="5294975"/>
            <a:chExt cx="1149012" cy="153900"/>
          </a:xfrm>
        </p:grpSpPr>
        <p:grpSp>
          <p:nvGrpSpPr>
            <p:cNvPr id="253" name="Google Shape;253;p13"/>
            <p:cNvGrpSpPr/>
            <p:nvPr/>
          </p:nvGrpSpPr>
          <p:grpSpPr>
            <a:xfrm>
              <a:off x="5015075" y="5294975"/>
              <a:ext cx="496476" cy="153900"/>
              <a:chOff x="5015075" y="5294975"/>
              <a:chExt cx="496476" cy="153900"/>
            </a:xfrm>
          </p:grpSpPr>
          <p:sp>
            <p:nvSpPr>
              <p:cNvPr id="254" name="Google Shape;254;p13"/>
              <p:cNvSpPr txBox="1"/>
              <p:nvPr/>
            </p:nvSpPr>
            <p:spPr>
              <a:xfrm>
                <a:off x="5015075" y="5294975"/>
                <a:ext cx="3012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YES</a:t>
                </a:r>
                <a:endParaRPr sz="1000">
                  <a:solidFill>
                    <a:srgbClr val="434A4E"/>
                  </a:solidFill>
                  <a:latin typeface="Open Sans SemiBold"/>
                  <a:ea typeface="Open Sans SemiBold"/>
                  <a:cs typeface="Open Sans SemiBold"/>
                  <a:sym typeface="Open Sans SemiBold"/>
                </a:endParaRPr>
              </a:p>
            </p:txBody>
          </p:sp>
          <p:sp>
            <p:nvSpPr>
              <p:cNvPr id="255" name="Google Shape;255;p13"/>
              <p:cNvSpPr/>
              <p:nvPr/>
            </p:nvSpPr>
            <p:spPr>
              <a:xfrm>
                <a:off x="5399052" y="5315664"/>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6" name="Google Shape;256;p13"/>
            <p:cNvGrpSpPr/>
            <p:nvPr/>
          </p:nvGrpSpPr>
          <p:grpSpPr>
            <a:xfrm>
              <a:off x="5747151" y="5294975"/>
              <a:ext cx="416936" cy="153900"/>
              <a:chOff x="5747151" y="5294975"/>
              <a:chExt cx="416936" cy="153900"/>
            </a:xfrm>
          </p:grpSpPr>
          <p:sp>
            <p:nvSpPr>
              <p:cNvPr id="257" name="Google Shape;257;p13"/>
              <p:cNvSpPr txBox="1"/>
              <p:nvPr/>
            </p:nvSpPr>
            <p:spPr>
              <a:xfrm>
                <a:off x="5747151" y="5294975"/>
                <a:ext cx="2346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NO</a:t>
                </a:r>
                <a:endParaRPr sz="1000">
                  <a:solidFill>
                    <a:srgbClr val="434A4E"/>
                  </a:solidFill>
                  <a:latin typeface="Open Sans SemiBold"/>
                  <a:ea typeface="Open Sans SemiBold"/>
                  <a:cs typeface="Open Sans SemiBold"/>
                  <a:sym typeface="Open Sans SemiBold"/>
                </a:endParaRPr>
              </a:p>
            </p:txBody>
          </p:sp>
          <p:sp>
            <p:nvSpPr>
              <p:cNvPr id="258" name="Google Shape;258;p13"/>
              <p:cNvSpPr/>
              <p:nvPr/>
            </p:nvSpPr>
            <p:spPr>
              <a:xfrm>
                <a:off x="6051587" y="5315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59" name="Google Shape;259;p13"/>
          <p:cNvGrpSpPr/>
          <p:nvPr/>
        </p:nvGrpSpPr>
        <p:grpSpPr>
          <a:xfrm>
            <a:off x="4938875" y="7287050"/>
            <a:ext cx="1149012" cy="153900"/>
            <a:chOff x="5015075" y="5294975"/>
            <a:chExt cx="1149012" cy="153900"/>
          </a:xfrm>
        </p:grpSpPr>
        <p:grpSp>
          <p:nvGrpSpPr>
            <p:cNvPr id="260" name="Google Shape;260;p13"/>
            <p:cNvGrpSpPr/>
            <p:nvPr/>
          </p:nvGrpSpPr>
          <p:grpSpPr>
            <a:xfrm>
              <a:off x="5015075" y="5294975"/>
              <a:ext cx="496476" cy="153900"/>
              <a:chOff x="5015075" y="5294975"/>
              <a:chExt cx="496476" cy="153900"/>
            </a:xfrm>
          </p:grpSpPr>
          <p:sp>
            <p:nvSpPr>
              <p:cNvPr id="261" name="Google Shape;261;p13"/>
              <p:cNvSpPr txBox="1"/>
              <p:nvPr/>
            </p:nvSpPr>
            <p:spPr>
              <a:xfrm>
                <a:off x="5015075" y="5294975"/>
                <a:ext cx="3012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YES</a:t>
                </a:r>
                <a:endParaRPr sz="1000">
                  <a:solidFill>
                    <a:srgbClr val="434A4E"/>
                  </a:solidFill>
                  <a:latin typeface="Open Sans SemiBold"/>
                  <a:ea typeface="Open Sans SemiBold"/>
                  <a:cs typeface="Open Sans SemiBold"/>
                  <a:sym typeface="Open Sans SemiBold"/>
                </a:endParaRPr>
              </a:p>
            </p:txBody>
          </p:sp>
          <p:sp>
            <p:nvSpPr>
              <p:cNvPr id="262" name="Google Shape;262;p13"/>
              <p:cNvSpPr/>
              <p:nvPr/>
            </p:nvSpPr>
            <p:spPr>
              <a:xfrm>
                <a:off x="5399052" y="5315664"/>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3"/>
            <p:cNvGrpSpPr/>
            <p:nvPr/>
          </p:nvGrpSpPr>
          <p:grpSpPr>
            <a:xfrm>
              <a:off x="5747151" y="5294975"/>
              <a:ext cx="416936" cy="153900"/>
              <a:chOff x="5747151" y="5294975"/>
              <a:chExt cx="416936" cy="153900"/>
            </a:xfrm>
          </p:grpSpPr>
          <p:sp>
            <p:nvSpPr>
              <p:cNvPr id="264" name="Google Shape;264;p13"/>
              <p:cNvSpPr txBox="1"/>
              <p:nvPr/>
            </p:nvSpPr>
            <p:spPr>
              <a:xfrm>
                <a:off x="5747151" y="5294975"/>
                <a:ext cx="234600" cy="153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None/>
                </a:pPr>
                <a:r>
                  <a:rPr lang="ru" sz="1000">
                    <a:solidFill>
                      <a:srgbClr val="434A4E"/>
                    </a:solidFill>
                    <a:latin typeface="Open Sans SemiBold"/>
                    <a:ea typeface="Open Sans SemiBold"/>
                    <a:cs typeface="Open Sans SemiBold"/>
                    <a:sym typeface="Open Sans SemiBold"/>
                  </a:rPr>
                  <a:t>NO</a:t>
                </a:r>
                <a:endParaRPr sz="1000">
                  <a:solidFill>
                    <a:srgbClr val="434A4E"/>
                  </a:solidFill>
                  <a:latin typeface="Open Sans SemiBold"/>
                  <a:ea typeface="Open Sans SemiBold"/>
                  <a:cs typeface="Open Sans SemiBold"/>
                  <a:sym typeface="Open Sans SemiBold"/>
                </a:endParaRPr>
              </a:p>
            </p:txBody>
          </p:sp>
          <p:sp>
            <p:nvSpPr>
              <p:cNvPr id="265" name="Google Shape;265;p13"/>
              <p:cNvSpPr/>
              <p:nvPr/>
            </p:nvSpPr>
            <p:spPr>
              <a:xfrm>
                <a:off x="6051587" y="5315675"/>
                <a:ext cx="112500" cy="112500"/>
              </a:xfrm>
              <a:prstGeom prst="roundRect">
                <a:avLst>
                  <a:gd fmla="val 16667" name="adj"/>
                </a:avLst>
              </a:prstGeom>
              <a:noFill/>
              <a:ln cap="flat" cmpd="sng" w="19050">
                <a:solidFill>
                  <a:srgbClr val="7D7E8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6" name="Google Shape;266;p13"/>
          <p:cNvSpPr/>
          <p:nvPr/>
        </p:nvSpPr>
        <p:spPr>
          <a:xfrm>
            <a:off x="361050" y="7582350"/>
            <a:ext cx="6840000" cy="266100"/>
          </a:xfrm>
          <a:prstGeom prst="rect">
            <a:avLst/>
          </a:prstGeom>
          <a:solidFill>
            <a:srgbClr val="434A4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3"/>
          <p:cNvSpPr txBox="1"/>
          <p:nvPr/>
        </p:nvSpPr>
        <p:spPr>
          <a:xfrm>
            <a:off x="449399" y="7638450"/>
            <a:ext cx="1968600" cy="15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000">
                <a:solidFill>
                  <a:schemeClr val="lt1"/>
                </a:solidFill>
                <a:latin typeface="Open Sans"/>
                <a:ea typeface="Open Sans"/>
                <a:cs typeface="Open Sans"/>
                <a:sym typeface="Open Sans"/>
              </a:rPr>
              <a:t>ADDITIONAL</a:t>
            </a:r>
            <a:endParaRPr b="1" sz="1000">
              <a:solidFill>
                <a:schemeClr val="lt1"/>
              </a:solidFill>
              <a:latin typeface="Open Sans"/>
              <a:ea typeface="Open Sans"/>
              <a:cs typeface="Open Sans"/>
              <a:sym typeface="Open Sans"/>
            </a:endParaRPr>
          </a:p>
        </p:txBody>
      </p:sp>
      <p:sp>
        <p:nvSpPr>
          <p:cNvPr id="268" name="Google Shape;268;p13"/>
          <p:cNvSpPr txBox="1"/>
          <p:nvPr/>
        </p:nvSpPr>
        <p:spPr>
          <a:xfrm>
            <a:off x="442825" y="7980325"/>
            <a:ext cx="44493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What was your overall impression of your first few days?</a:t>
            </a:r>
            <a:endParaRPr sz="1000">
              <a:solidFill>
                <a:srgbClr val="010101"/>
              </a:solidFill>
              <a:latin typeface="Open Sans SemiBold"/>
              <a:ea typeface="Open Sans SemiBold"/>
              <a:cs typeface="Open Sans SemiBold"/>
              <a:sym typeface="Open Sans SemiBold"/>
            </a:endParaRPr>
          </a:p>
        </p:txBody>
      </p:sp>
      <p:grpSp>
        <p:nvGrpSpPr>
          <p:cNvPr id="269" name="Google Shape;269;p13"/>
          <p:cNvGrpSpPr/>
          <p:nvPr/>
        </p:nvGrpSpPr>
        <p:grpSpPr>
          <a:xfrm>
            <a:off x="361025" y="8250305"/>
            <a:ext cx="6840000" cy="547700"/>
            <a:chOff x="361025" y="8250305"/>
            <a:chExt cx="6840000" cy="547700"/>
          </a:xfrm>
        </p:grpSpPr>
        <p:cxnSp>
          <p:nvCxnSpPr>
            <p:cNvPr id="270" name="Google Shape;270;p13"/>
            <p:cNvCxnSpPr/>
            <p:nvPr/>
          </p:nvCxnSpPr>
          <p:spPr>
            <a:xfrm>
              <a:off x="361025" y="8250305"/>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271" name="Google Shape;271;p13"/>
            <p:cNvCxnSpPr/>
            <p:nvPr/>
          </p:nvCxnSpPr>
          <p:spPr>
            <a:xfrm>
              <a:off x="361025" y="8531305"/>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272" name="Google Shape;272;p13"/>
            <p:cNvCxnSpPr/>
            <p:nvPr/>
          </p:nvCxnSpPr>
          <p:spPr>
            <a:xfrm>
              <a:off x="361025" y="8798005"/>
              <a:ext cx="6840000" cy="0"/>
            </a:xfrm>
            <a:prstGeom prst="straightConnector1">
              <a:avLst/>
            </a:prstGeom>
            <a:noFill/>
            <a:ln cap="flat" cmpd="sng" w="19050">
              <a:solidFill>
                <a:srgbClr val="C8C3C2"/>
              </a:solidFill>
              <a:prstDash val="solid"/>
              <a:round/>
              <a:headEnd len="med" w="med" type="none"/>
              <a:tailEnd len="med" w="med" type="none"/>
            </a:ln>
          </p:spPr>
        </p:cxnSp>
      </p:grpSp>
      <p:sp>
        <p:nvSpPr>
          <p:cNvPr id="273" name="Google Shape;273;p13"/>
          <p:cNvSpPr txBox="1"/>
          <p:nvPr/>
        </p:nvSpPr>
        <p:spPr>
          <a:xfrm>
            <a:off x="442825" y="8954150"/>
            <a:ext cx="6750600" cy="3078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lang="ru" sz="1000">
                <a:solidFill>
                  <a:srgbClr val="010101"/>
                </a:solidFill>
                <a:latin typeface="Open Sans SemiBold"/>
                <a:ea typeface="Open Sans SemiBold"/>
                <a:cs typeface="Open Sans SemiBold"/>
                <a:sym typeface="Open Sans SemiBold"/>
              </a:rPr>
              <a:t>Is there anything you think we should consider changing or adding to the orientation process that would contribute positively to a new hire’s experience?</a:t>
            </a:r>
            <a:endParaRPr sz="1000">
              <a:solidFill>
                <a:srgbClr val="010101"/>
              </a:solidFill>
              <a:latin typeface="Open Sans SemiBold"/>
              <a:ea typeface="Open Sans SemiBold"/>
              <a:cs typeface="Open Sans SemiBold"/>
              <a:sym typeface="Open Sans SemiBold"/>
            </a:endParaRPr>
          </a:p>
        </p:txBody>
      </p:sp>
      <p:grpSp>
        <p:nvGrpSpPr>
          <p:cNvPr id="274" name="Google Shape;274;p13"/>
          <p:cNvGrpSpPr/>
          <p:nvPr/>
        </p:nvGrpSpPr>
        <p:grpSpPr>
          <a:xfrm>
            <a:off x="361025" y="9418105"/>
            <a:ext cx="6840000" cy="547700"/>
            <a:chOff x="361025" y="8250305"/>
            <a:chExt cx="6840000" cy="547700"/>
          </a:xfrm>
        </p:grpSpPr>
        <p:cxnSp>
          <p:nvCxnSpPr>
            <p:cNvPr id="275" name="Google Shape;275;p13"/>
            <p:cNvCxnSpPr/>
            <p:nvPr/>
          </p:nvCxnSpPr>
          <p:spPr>
            <a:xfrm>
              <a:off x="361025" y="8250305"/>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276" name="Google Shape;276;p13"/>
            <p:cNvCxnSpPr/>
            <p:nvPr/>
          </p:nvCxnSpPr>
          <p:spPr>
            <a:xfrm>
              <a:off x="361025" y="8531305"/>
              <a:ext cx="6840000" cy="0"/>
            </a:xfrm>
            <a:prstGeom prst="straightConnector1">
              <a:avLst/>
            </a:prstGeom>
            <a:noFill/>
            <a:ln cap="flat" cmpd="sng" w="19050">
              <a:solidFill>
                <a:srgbClr val="C8C3C2"/>
              </a:solidFill>
              <a:prstDash val="solid"/>
              <a:round/>
              <a:headEnd len="med" w="med" type="none"/>
              <a:tailEnd len="med" w="med" type="none"/>
            </a:ln>
          </p:spPr>
        </p:cxnSp>
        <p:cxnSp>
          <p:nvCxnSpPr>
            <p:cNvPr id="277" name="Google Shape;277;p13"/>
            <p:cNvCxnSpPr/>
            <p:nvPr/>
          </p:nvCxnSpPr>
          <p:spPr>
            <a:xfrm>
              <a:off x="361025" y="8798005"/>
              <a:ext cx="6840000" cy="0"/>
            </a:xfrm>
            <a:prstGeom prst="straightConnector1">
              <a:avLst/>
            </a:prstGeom>
            <a:noFill/>
            <a:ln cap="flat" cmpd="sng" w="19050">
              <a:solidFill>
                <a:srgbClr val="C8C3C2"/>
              </a:solidFill>
              <a:prstDash val="solid"/>
              <a:round/>
              <a:headEnd len="med" w="med" type="none"/>
              <a:tailEnd len="med" w="med" type="none"/>
            </a:ln>
          </p:spPr>
        </p:cxnSp>
      </p:grpSp>
      <p:grpSp>
        <p:nvGrpSpPr>
          <p:cNvPr id="278" name="Google Shape;278;p13"/>
          <p:cNvGrpSpPr/>
          <p:nvPr/>
        </p:nvGrpSpPr>
        <p:grpSpPr>
          <a:xfrm>
            <a:off x="361950" y="10135563"/>
            <a:ext cx="4491050" cy="214200"/>
            <a:chOff x="361950" y="10135563"/>
            <a:chExt cx="4491050" cy="214200"/>
          </a:xfrm>
        </p:grpSpPr>
        <p:grpSp>
          <p:nvGrpSpPr>
            <p:cNvPr id="279" name="Google Shape;279;p13"/>
            <p:cNvGrpSpPr/>
            <p:nvPr/>
          </p:nvGrpSpPr>
          <p:grpSpPr>
            <a:xfrm>
              <a:off x="361950" y="10135563"/>
              <a:ext cx="828600" cy="214200"/>
              <a:chOff x="361950" y="10130800"/>
              <a:chExt cx="828600" cy="214200"/>
            </a:xfrm>
          </p:grpSpPr>
          <p:sp>
            <p:nvSpPr>
              <p:cNvPr id="280" name="Google Shape;280;p13"/>
              <p:cNvSpPr/>
              <p:nvPr/>
            </p:nvSpPr>
            <p:spPr>
              <a:xfrm>
                <a:off x="361950" y="10130800"/>
                <a:ext cx="828600" cy="214200"/>
              </a:xfrm>
              <a:prstGeom prst="rect">
                <a:avLst/>
              </a:prstGeom>
              <a:solidFill>
                <a:srgbClr val="6A7BB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3"/>
              <p:cNvSpPr txBox="1"/>
              <p:nvPr/>
            </p:nvSpPr>
            <p:spPr>
              <a:xfrm>
                <a:off x="509500" y="10160950"/>
                <a:ext cx="590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b="1" lang="ru" sz="1000">
                    <a:solidFill>
                      <a:schemeClr val="lt1"/>
                    </a:solidFill>
                    <a:latin typeface="Open Sans"/>
                    <a:ea typeface="Open Sans"/>
                    <a:cs typeface="Open Sans"/>
                    <a:sym typeface="Open Sans"/>
                  </a:rPr>
                  <a:t>Name</a:t>
                </a:r>
                <a:endParaRPr b="1" sz="1000">
                  <a:solidFill>
                    <a:schemeClr val="lt1"/>
                  </a:solidFill>
                  <a:latin typeface="Open Sans"/>
                  <a:ea typeface="Open Sans"/>
                  <a:cs typeface="Open Sans"/>
                  <a:sym typeface="Open Sans"/>
                </a:endParaRPr>
              </a:p>
            </p:txBody>
          </p:sp>
        </p:grpSp>
        <p:cxnSp>
          <p:nvCxnSpPr>
            <p:cNvPr id="282" name="Google Shape;282;p13"/>
            <p:cNvCxnSpPr/>
            <p:nvPr/>
          </p:nvCxnSpPr>
          <p:spPr>
            <a:xfrm>
              <a:off x="1304000" y="10337268"/>
              <a:ext cx="3549000" cy="0"/>
            </a:xfrm>
            <a:prstGeom prst="straightConnector1">
              <a:avLst/>
            </a:prstGeom>
            <a:noFill/>
            <a:ln cap="flat" cmpd="sng" w="19050">
              <a:solidFill>
                <a:srgbClr val="C8C3C2"/>
              </a:solidFill>
              <a:prstDash val="solid"/>
              <a:round/>
              <a:headEnd len="med" w="med" type="none"/>
              <a:tailEnd len="med" w="med" type="none"/>
            </a:ln>
          </p:spPr>
        </p:cxnSp>
      </p:grpSp>
      <p:grpSp>
        <p:nvGrpSpPr>
          <p:cNvPr id="283" name="Google Shape;283;p13"/>
          <p:cNvGrpSpPr/>
          <p:nvPr/>
        </p:nvGrpSpPr>
        <p:grpSpPr>
          <a:xfrm>
            <a:off x="4986325" y="10135563"/>
            <a:ext cx="2214450" cy="214200"/>
            <a:chOff x="361950" y="10135563"/>
            <a:chExt cx="2214450" cy="214200"/>
          </a:xfrm>
        </p:grpSpPr>
        <p:grpSp>
          <p:nvGrpSpPr>
            <p:cNvPr id="284" name="Google Shape;284;p13"/>
            <p:cNvGrpSpPr/>
            <p:nvPr/>
          </p:nvGrpSpPr>
          <p:grpSpPr>
            <a:xfrm>
              <a:off x="361950" y="10135563"/>
              <a:ext cx="828600" cy="214200"/>
              <a:chOff x="361950" y="10130800"/>
              <a:chExt cx="828600" cy="214200"/>
            </a:xfrm>
          </p:grpSpPr>
          <p:sp>
            <p:nvSpPr>
              <p:cNvPr id="285" name="Google Shape;285;p13"/>
              <p:cNvSpPr/>
              <p:nvPr/>
            </p:nvSpPr>
            <p:spPr>
              <a:xfrm>
                <a:off x="361950" y="10130800"/>
                <a:ext cx="828600" cy="214200"/>
              </a:xfrm>
              <a:prstGeom prst="rect">
                <a:avLst/>
              </a:prstGeom>
              <a:solidFill>
                <a:srgbClr val="6A7BB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3"/>
              <p:cNvSpPr txBox="1"/>
              <p:nvPr/>
            </p:nvSpPr>
            <p:spPr>
              <a:xfrm>
                <a:off x="509500" y="10160950"/>
                <a:ext cx="590700" cy="153900"/>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None/>
                </a:pPr>
                <a:r>
                  <a:rPr b="1" lang="ru" sz="1000">
                    <a:solidFill>
                      <a:schemeClr val="lt1"/>
                    </a:solidFill>
                    <a:latin typeface="Open Sans"/>
                    <a:ea typeface="Open Sans"/>
                    <a:cs typeface="Open Sans"/>
                    <a:sym typeface="Open Sans"/>
                  </a:rPr>
                  <a:t>Date</a:t>
                </a:r>
                <a:endParaRPr b="1" sz="1000">
                  <a:solidFill>
                    <a:schemeClr val="lt1"/>
                  </a:solidFill>
                  <a:latin typeface="Open Sans"/>
                  <a:ea typeface="Open Sans"/>
                  <a:cs typeface="Open Sans"/>
                  <a:sym typeface="Open Sans"/>
                </a:endParaRPr>
              </a:p>
            </p:txBody>
          </p:sp>
        </p:grpSp>
        <p:cxnSp>
          <p:nvCxnSpPr>
            <p:cNvPr id="287" name="Google Shape;287;p13"/>
            <p:cNvCxnSpPr/>
            <p:nvPr/>
          </p:nvCxnSpPr>
          <p:spPr>
            <a:xfrm>
              <a:off x="1295400" y="10337275"/>
              <a:ext cx="1281000" cy="0"/>
            </a:xfrm>
            <a:prstGeom prst="straightConnector1">
              <a:avLst/>
            </a:prstGeom>
            <a:noFill/>
            <a:ln cap="flat" cmpd="sng" w="19050">
              <a:solidFill>
                <a:srgbClr val="C8C3C2"/>
              </a:solidFill>
              <a:prstDash val="solid"/>
              <a:round/>
              <a:headEnd len="med" w="med" type="none"/>
              <a:tailEnd len="med" w="med" type="none"/>
            </a:ln>
          </p:spPr>
        </p:cxnSp>
      </p:grpSp>
      <p:pic>
        <p:nvPicPr>
          <p:cNvPr id="288" name="Google Shape;288;p13"/>
          <p:cNvPicPr preferRelativeResize="0"/>
          <p:nvPr/>
        </p:nvPicPr>
        <p:blipFill>
          <a:blip r:embed="rId8">
            <a:alphaModFix/>
          </a:blip>
          <a:stretch>
            <a:fillRect/>
          </a:stretch>
        </p:blipFill>
        <p:spPr>
          <a:xfrm>
            <a:off x="6972646" y="86166"/>
            <a:ext cx="363917" cy="3639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