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Great Vibes"/>
      <p:regular r:id="rId7"/>
    </p:embeddedFont>
    <p:embeddedFont>
      <p:font typeface="Source Sans Pro Black"/>
      <p:bold r:id="rId8"/>
      <p:boldItalic r:id="rId9"/>
    </p:embeddedFont>
    <p:embeddedFont>
      <p:font typeface="Source Sans Pr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SansPro-bold.fntdata"/><Relationship Id="rId10" Type="http://schemas.openxmlformats.org/officeDocument/2006/relationships/font" Target="fonts/SourceSansPro-regular.fntdata"/><Relationship Id="rId13" Type="http://schemas.openxmlformats.org/officeDocument/2006/relationships/font" Target="fonts/SourceSansPro-boldItalic.fntdata"/><Relationship Id="rId12" Type="http://schemas.openxmlformats.org/officeDocument/2006/relationships/font" Target="fonts/SourceSansPr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ourceSansPro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SourceSansPro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211"/>
            <a:ext cx="10691999" cy="75595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468325" y="261300"/>
            <a:ext cx="9755350" cy="7037400"/>
            <a:chOff x="468350" y="261300"/>
            <a:chExt cx="9755350" cy="7037400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468350" y="261300"/>
              <a:ext cx="9755350" cy="7037400"/>
              <a:chOff x="468350" y="261300"/>
              <a:chExt cx="9755350" cy="70374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621000" y="414000"/>
                <a:ext cx="9450000" cy="6732000"/>
              </a:xfrm>
              <a:prstGeom prst="rect">
                <a:avLst/>
              </a:prstGeom>
              <a:noFill/>
              <a:ln cap="flat" cmpd="sng" w="19050">
                <a:solidFill>
                  <a:srgbClr val="AD89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468350" y="562050"/>
                <a:ext cx="152700" cy="6435900"/>
              </a:xfrm>
              <a:prstGeom prst="rect">
                <a:avLst/>
              </a:prstGeom>
              <a:noFill/>
              <a:ln cap="flat" cmpd="sng" w="28575">
                <a:solidFill>
                  <a:srgbClr val="AD89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10071000" y="562050"/>
                <a:ext cx="152700" cy="6435900"/>
              </a:xfrm>
              <a:prstGeom prst="rect">
                <a:avLst/>
              </a:prstGeom>
              <a:noFill/>
              <a:ln cap="flat" cmpd="sng" w="28575">
                <a:solidFill>
                  <a:srgbClr val="AD89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 rot="-5400000">
                <a:off x="5269650" y="-4245900"/>
                <a:ext cx="152700" cy="9167100"/>
              </a:xfrm>
              <a:prstGeom prst="rect">
                <a:avLst/>
              </a:prstGeom>
              <a:noFill/>
              <a:ln cap="flat" cmpd="sng" w="28575">
                <a:solidFill>
                  <a:srgbClr val="AD89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 rot="-5400000">
                <a:off x="5269650" y="2638800"/>
                <a:ext cx="152700" cy="9167100"/>
              </a:xfrm>
              <a:prstGeom prst="rect">
                <a:avLst/>
              </a:prstGeom>
              <a:noFill/>
              <a:ln cap="flat" cmpd="sng" w="28575">
                <a:solidFill>
                  <a:srgbClr val="AD89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620166" y="413441"/>
              <a:ext cx="486725" cy="6732950"/>
              <a:chOff x="620166" y="413441"/>
              <a:chExt cx="486725" cy="6732950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622791" y="413441"/>
                <a:ext cx="481475" cy="486725"/>
              </a:xfrm>
              <a:custGeom>
                <a:rect b="b" l="l" r="r" t="t"/>
                <a:pathLst>
                  <a:path extrusionOk="0" h="19469" w="19259">
                    <a:moveTo>
                      <a:pt x="0" y="19469"/>
                    </a:moveTo>
                    <a:lnTo>
                      <a:pt x="0" y="0"/>
                    </a:lnTo>
                    <a:lnTo>
                      <a:pt x="19259" y="0"/>
                    </a:lnTo>
                  </a:path>
                </a:pathLst>
              </a:custGeom>
              <a:noFill/>
              <a:ln cap="flat" cmpd="sng" w="7620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4" name="Google Shape;64;p13"/>
              <p:cNvSpPr/>
              <p:nvPr/>
            </p:nvSpPr>
            <p:spPr>
              <a:xfrm rot="-5400000">
                <a:off x="622791" y="6662291"/>
                <a:ext cx="481475" cy="486725"/>
              </a:xfrm>
              <a:custGeom>
                <a:rect b="b" l="l" r="r" t="t"/>
                <a:pathLst>
                  <a:path extrusionOk="0" h="19469" w="19259">
                    <a:moveTo>
                      <a:pt x="0" y="19469"/>
                    </a:moveTo>
                    <a:lnTo>
                      <a:pt x="0" y="0"/>
                    </a:lnTo>
                    <a:lnTo>
                      <a:pt x="19259" y="0"/>
                    </a:lnTo>
                  </a:path>
                </a:pathLst>
              </a:custGeom>
              <a:noFill/>
              <a:ln cap="flat" cmpd="sng" w="7620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65" name="Google Shape;65;p13"/>
            <p:cNvGrpSpPr/>
            <p:nvPr/>
          </p:nvGrpSpPr>
          <p:grpSpPr>
            <a:xfrm flipH="1">
              <a:off x="9582566" y="413441"/>
              <a:ext cx="486725" cy="6732950"/>
              <a:chOff x="620166" y="413441"/>
              <a:chExt cx="486725" cy="673295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622791" y="413441"/>
                <a:ext cx="481475" cy="486725"/>
              </a:xfrm>
              <a:custGeom>
                <a:rect b="b" l="l" r="r" t="t"/>
                <a:pathLst>
                  <a:path extrusionOk="0" h="19469" w="19259">
                    <a:moveTo>
                      <a:pt x="0" y="19469"/>
                    </a:moveTo>
                    <a:lnTo>
                      <a:pt x="0" y="0"/>
                    </a:lnTo>
                    <a:lnTo>
                      <a:pt x="19259" y="0"/>
                    </a:lnTo>
                  </a:path>
                </a:pathLst>
              </a:custGeom>
              <a:noFill/>
              <a:ln cap="flat" cmpd="sng" w="7620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7" name="Google Shape;67;p13"/>
              <p:cNvSpPr/>
              <p:nvPr/>
            </p:nvSpPr>
            <p:spPr>
              <a:xfrm rot="-5400000">
                <a:off x="622791" y="6662291"/>
                <a:ext cx="481475" cy="486725"/>
              </a:xfrm>
              <a:custGeom>
                <a:rect b="b" l="l" r="r" t="t"/>
                <a:pathLst>
                  <a:path extrusionOk="0" h="19469" w="19259">
                    <a:moveTo>
                      <a:pt x="0" y="19469"/>
                    </a:moveTo>
                    <a:lnTo>
                      <a:pt x="0" y="0"/>
                    </a:lnTo>
                    <a:lnTo>
                      <a:pt x="19259" y="0"/>
                    </a:lnTo>
                  </a:path>
                </a:pathLst>
              </a:custGeom>
              <a:noFill/>
              <a:ln cap="flat" cmpd="sng" w="7620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742118" y="540375"/>
              <a:ext cx="9207765" cy="6479250"/>
              <a:chOff x="744194" y="541675"/>
              <a:chExt cx="9207765" cy="6479250"/>
            </a:xfrm>
          </p:grpSpPr>
          <p:grpSp>
            <p:nvGrpSpPr>
              <p:cNvPr id="69" name="Google Shape;69;p13"/>
              <p:cNvGrpSpPr/>
              <p:nvPr/>
            </p:nvGrpSpPr>
            <p:grpSpPr>
              <a:xfrm>
                <a:off x="748346" y="541675"/>
                <a:ext cx="9203613" cy="230400"/>
                <a:chOff x="748346" y="541675"/>
                <a:chExt cx="9203613" cy="230400"/>
              </a:xfrm>
            </p:grpSpPr>
            <p:sp>
              <p:nvSpPr>
                <p:cNvPr id="70" name="Google Shape;70;p13"/>
                <p:cNvSpPr/>
                <p:nvPr/>
              </p:nvSpPr>
              <p:spPr>
                <a:xfrm rot="10800000">
                  <a:off x="9721559" y="541675"/>
                  <a:ext cx="230400" cy="230400"/>
                </a:xfrm>
                <a:prstGeom prst="rtTriangle">
                  <a:avLst/>
                </a:prstGeom>
                <a:solidFill>
                  <a:srgbClr val="AD89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" name="Google Shape;71;p13"/>
                <p:cNvSpPr/>
                <p:nvPr/>
              </p:nvSpPr>
              <p:spPr>
                <a:xfrm flipH="1" rot="10800000">
                  <a:off x="748346" y="541675"/>
                  <a:ext cx="230400" cy="230400"/>
                </a:xfrm>
                <a:prstGeom prst="rtTriangle">
                  <a:avLst/>
                </a:prstGeom>
                <a:solidFill>
                  <a:srgbClr val="AD89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2" name="Google Shape;72;p13"/>
              <p:cNvGrpSpPr/>
              <p:nvPr/>
            </p:nvGrpSpPr>
            <p:grpSpPr>
              <a:xfrm rot="10800000">
                <a:off x="744194" y="6790525"/>
                <a:ext cx="9203613" cy="230400"/>
                <a:chOff x="748346" y="541675"/>
                <a:chExt cx="9203613" cy="230400"/>
              </a:xfrm>
            </p:grpSpPr>
            <p:sp>
              <p:nvSpPr>
                <p:cNvPr id="73" name="Google Shape;73;p13"/>
                <p:cNvSpPr/>
                <p:nvPr/>
              </p:nvSpPr>
              <p:spPr>
                <a:xfrm rot="10800000">
                  <a:off x="9721559" y="541675"/>
                  <a:ext cx="230400" cy="230400"/>
                </a:xfrm>
                <a:prstGeom prst="rtTriangle">
                  <a:avLst/>
                </a:prstGeom>
                <a:solidFill>
                  <a:srgbClr val="AD89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4" name="Google Shape;74;p13"/>
                <p:cNvSpPr/>
                <p:nvPr/>
              </p:nvSpPr>
              <p:spPr>
                <a:xfrm flipH="1" rot="10800000">
                  <a:off x="748346" y="541675"/>
                  <a:ext cx="230400" cy="230400"/>
                </a:xfrm>
                <a:prstGeom prst="rtTriangle">
                  <a:avLst/>
                </a:prstGeom>
                <a:solidFill>
                  <a:srgbClr val="AD89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sp>
        <p:nvSpPr>
          <p:cNvPr id="75" name="Google Shape;75;p13"/>
          <p:cNvSpPr txBox="1"/>
          <p:nvPr/>
        </p:nvSpPr>
        <p:spPr>
          <a:xfrm>
            <a:off x="2331450" y="761167"/>
            <a:ext cx="6029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1D1D1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CERTIFICATE</a:t>
            </a:r>
            <a:endParaRPr sz="6000">
              <a:solidFill>
                <a:srgbClr val="1D1D1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1609200" y="1724141"/>
            <a:ext cx="74736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100">
                <a:solidFill>
                  <a:srgbClr val="AD89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rPr>
              <a:t>Employee of The Month</a:t>
            </a:r>
            <a:endParaRPr sz="5100">
              <a:solidFill>
                <a:srgbClr val="AD895E"/>
              </a:solidFill>
              <a:latin typeface="Source Sans Pro Black"/>
              <a:ea typeface="Source Sans Pro Black"/>
              <a:cs typeface="Source Sans Pro Black"/>
              <a:sym typeface="Source Sans Pro Black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1609200" y="2781324"/>
            <a:ext cx="7473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1D1D1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following award is given to</a:t>
            </a:r>
            <a:endParaRPr sz="2800">
              <a:solidFill>
                <a:srgbClr val="1D1D1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1724400" y="4393232"/>
            <a:ext cx="7243200" cy="0"/>
          </a:xfrm>
          <a:prstGeom prst="straightConnector1">
            <a:avLst/>
          </a:prstGeom>
          <a:noFill/>
          <a:ln cap="flat" cmpd="sng" w="19050">
            <a:solidFill>
              <a:srgbClr val="AD895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Google Shape;79;p13"/>
          <p:cNvSpPr txBox="1"/>
          <p:nvPr/>
        </p:nvSpPr>
        <p:spPr>
          <a:xfrm>
            <a:off x="1755750" y="3356975"/>
            <a:ext cx="7180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latin typeface="Great Vibes"/>
                <a:ea typeface="Great Vibes"/>
                <a:cs typeface="Great Vibes"/>
                <a:sym typeface="Great Vibes"/>
              </a:rPr>
              <a:t>Miss Matilde Welch</a:t>
            </a:r>
            <a:endParaRPr sz="6000"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609200" y="4717706"/>
            <a:ext cx="7473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1D1D1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 recognition to your dedication and hard work to our company</a:t>
            </a:r>
            <a:endParaRPr sz="2100">
              <a:solidFill>
                <a:srgbClr val="1D1D1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81" name="Google Shape;81;p13"/>
          <p:cNvGrpSpPr/>
          <p:nvPr/>
        </p:nvGrpSpPr>
        <p:grpSpPr>
          <a:xfrm>
            <a:off x="1886675" y="5945275"/>
            <a:ext cx="6918650" cy="348634"/>
            <a:chOff x="1894500" y="5945275"/>
            <a:chExt cx="6918650" cy="348634"/>
          </a:xfrm>
        </p:grpSpPr>
        <p:grpSp>
          <p:nvGrpSpPr>
            <p:cNvPr id="82" name="Google Shape;82;p13"/>
            <p:cNvGrpSpPr/>
            <p:nvPr/>
          </p:nvGrpSpPr>
          <p:grpSpPr>
            <a:xfrm>
              <a:off x="1894500" y="5945275"/>
              <a:ext cx="2260825" cy="348634"/>
              <a:chOff x="1894500" y="5945275"/>
              <a:chExt cx="2260825" cy="348634"/>
            </a:xfrm>
          </p:grpSpPr>
          <p:cxnSp>
            <p:nvCxnSpPr>
              <p:cNvPr id="83" name="Google Shape;83;p13"/>
              <p:cNvCxnSpPr/>
              <p:nvPr/>
            </p:nvCxnSpPr>
            <p:spPr>
              <a:xfrm>
                <a:off x="1894525" y="5945275"/>
                <a:ext cx="2260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4" name="Google Shape;84;p13"/>
              <p:cNvSpPr txBox="1"/>
              <p:nvPr/>
            </p:nvSpPr>
            <p:spPr>
              <a:xfrm>
                <a:off x="1894500" y="5970809"/>
                <a:ext cx="22608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1D1D1B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Signature</a:t>
                </a:r>
                <a:endParaRPr sz="2100">
                  <a:solidFill>
                    <a:srgbClr val="1D1D1B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6552325" y="5945275"/>
              <a:ext cx="2260825" cy="348634"/>
              <a:chOff x="1894500" y="5945275"/>
              <a:chExt cx="2260825" cy="348634"/>
            </a:xfrm>
          </p:grpSpPr>
          <p:cxnSp>
            <p:nvCxnSpPr>
              <p:cNvPr id="86" name="Google Shape;86;p13"/>
              <p:cNvCxnSpPr/>
              <p:nvPr/>
            </p:nvCxnSpPr>
            <p:spPr>
              <a:xfrm>
                <a:off x="1894525" y="5945275"/>
                <a:ext cx="2260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D895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7" name="Google Shape;87;p13"/>
              <p:cNvSpPr txBox="1"/>
              <p:nvPr/>
            </p:nvSpPr>
            <p:spPr>
              <a:xfrm>
                <a:off x="1894500" y="5970809"/>
                <a:ext cx="22608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1D1D1B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Date</a:t>
                </a:r>
                <a:endParaRPr sz="2100">
                  <a:solidFill>
                    <a:srgbClr val="1D1D1B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3928" y="5477090"/>
            <a:ext cx="1337888" cy="1309434"/>
          </a:xfrm>
          <a:prstGeom prst="rect">
            <a:avLst/>
          </a:prstGeom>
          <a:noFill/>
          <a:ln>
            <a:noFill/>
          </a:ln>
          <a:effectLst>
            <a:outerShdw blurRad="157163" rotWithShape="0" algn="bl" dir="3000000" dist="38100">
              <a:srgbClr val="000000">
                <a:alpha val="17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