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10692000" cx="7560000"/>
  <p:notesSz cx="6858000" cy="9144000"/>
  <p:embeddedFontLst>
    <p:embeddedFont>
      <p:font typeface="Arimo"/>
      <p:regular r:id="rId7"/>
      <p:bold r:id="rId8"/>
      <p:italic r:id="rId9"/>
      <p:boldItalic r:id="rId10"/>
    </p:embeddedFont>
    <p:embeddedFont>
      <p:font typeface="Open Sans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3368">
          <p15:clr>
            <a:srgbClr val="A4A3A4"/>
          </p15:clr>
        </p15:guide>
        <p15:guide id="2" pos="227">
          <p15:clr>
            <a:srgbClr val="9AA0A6"/>
          </p15:clr>
        </p15:guide>
        <p15:guide id="3" orient="horz" pos="283">
          <p15:clr>
            <a:srgbClr val="9AA0A6"/>
          </p15:clr>
        </p15:guide>
        <p15:guide id="4" pos="4535">
          <p15:clr>
            <a:srgbClr val="9AA0A6"/>
          </p15:clr>
        </p15:guide>
        <p15:guide id="5" pos="2500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3368" orient="horz"/>
        <p:guide pos="227"/>
        <p:guide pos="283" orient="horz"/>
        <p:guide pos="4535"/>
        <p:guide pos="250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OpenSans-regular.fntdata"/><Relationship Id="rId10" Type="http://schemas.openxmlformats.org/officeDocument/2006/relationships/font" Target="fonts/Arimo-boldItalic.fntdata"/><Relationship Id="rId13" Type="http://schemas.openxmlformats.org/officeDocument/2006/relationships/font" Target="fonts/OpenSans-italic.fntdata"/><Relationship Id="rId12" Type="http://schemas.openxmlformats.org/officeDocument/2006/relationships/font" Target="fonts/OpenSans-bold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font" Target="fonts/Arimo-italic.fntdata"/><Relationship Id="rId14" Type="http://schemas.openxmlformats.org/officeDocument/2006/relationships/font" Target="fonts/OpenSans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Arimo-regular.fntdata"/><Relationship Id="rId8" Type="http://schemas.openxmlformats.org/officeDocument/2006/relationships/font" Target="fonts/Arim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2217050" y="685800"/>
            <a:ext cx="24246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257712" y="1547778"/>
            <a:ext cx="7044600" cy="426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257705" y="5891409"/>
            <a:ext cx="7044600" cy="1647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257705" y="2299346"/>
            <a:ext cx="7044600" cy="4081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257705" y="6552657"/>
            <a:ext cx="7044600" cy="270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257705" y="4471058"/>
            <a:ext cx="7044600" cy="1749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257705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3995291" y="2395696"/>
            <a:ext cx="3306900" cy="710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257705" y="1154948"/>
            <a:ext cx="2321700" cy="1570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257705" y="2888617"/>
            <a:ext cx="2321700" cy="6609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05325" y="935745"/>
            <a:ext cx="5264700" cy="8503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780000" y="-260"/>
            <a:ext cx="3780000" cy="10692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19508" y="2563450"/>
            <a:ext cx="3344400" cy="3081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19508" y="5826865"/>
            <a:ext cx="3344400" cy="2567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083839" y="1505164"/>
            <a:ext cx="3172200" cy="7681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257705" y="8794266"/>
            <a:ext cx="4959600" cy="125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257705" y="925091"/>
            <a:ext cx="7044600" cy="119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257705" y="2395696"/>
            <a:ext cx="7044600" cy="7101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7004788" y="9693616"/>
            <a:ext cx="453600" cy="818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ru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5" Type="http://schemas.openxmlformats.org/officeDocument/2006/relationships/image" Target="../media/image6.png"/><Relationship Id="rId6" Type="http://schemas.openxmlformats.org/officeDocument/2006/relationships/image" Target="../media/image4.png"/><Relationship Id="rId7" Type="http://schemas.openxmlformats.org/officeDocument/2006/relationships/image" Target="../media/image2.png"/><Relationship Id="rId8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oogle Shape;54;p13"/>
          <p:cNvGrpSpPr/>
          <p:nvPr/>
        </p:nvGrpSpPr>
        <p:grpSpPr>
          <a:xfrm>
            <a:off x="-2" y="0"/>
            <a:ext cx="7560002" cy="10692000"/>
            <a:chOff x="-2" y="0"/>
            <a:chExt cx="7560002" cy="10692000"/>
          </a:xfrm>
        </p:grpSpPr>
        <p:grpSp>
          <p:nvGrpSpPr>
            <p:cNvPr id="55" name="Google Shape;55;p13"/>
            <p:cNvGrpSpPr/>
            <p:nvPr/>
          </p:nvGrpSpPr>
          <p:grpSpPr>
            <a:xfrm>
              <a:off x="171025" y="10107688"/>
              <a:ext cx="7388974" cy="584312"/>
              <a:chOff x="171025" y="10107688"/>
              <a:chExt cx="7388974" cy="584312"/>
            </a:xfrm>
          </p:grpSpPr>
          <p:pic>
            <p:nvPicPr>
              <p:cNvPr id="56" name="Google Shape;56;p13"/>
              <p:cNvPicPr preferRelativeResize="0"/>
              <p:nvPr/>
            </p:nvPicPr>
            <p:blipFill>
              <a:blip r:embed="rId3">
                <a:alphaModFix/>
              </a:blip>
              <a:stretch>
                <a:fillRect/>
              </a:stretch>
            </p:blipFill>
            <p:spPr>
              <a:xfrm>
                <a:off x="355238" y="10107688"/>
                <a:ext cx="509367" cy="509400"/>
              </a:xfrm>
              <a:prstGeom prst="rect">
                <a:avLst/>
              </a:prstGeom>
              <a:noFill/>
              <a:ln>
                <a:noFill/>
              </a:ln>
            </p:spPr>
          </p:pic>
          <p:pic>
            <p:nvPicPr>
              <p:cNvPr id="57" name="Google Shape;57;p13"/>
              <p:cNvPicPr preferRelativeResize="0"/>
              <p:nvPr/>
            </p:nvPicPr>
            <p:blipFill>
              <a:blip r:embed="rId4">
                <a:alphaModFix/>
              </a:blip>
              <a:stretch>
                <a:fillRect/>
              </a:stretch>
            </p:blipFill>
            <p:spPr>
              <a:xfrm>
                <a:off x="171025" y="10194125"/>
                <a:ext cx="7388974" cy="497875"/>
              </a:xfrm>
              <a:prstGeom prst="rect">
                <a:avLst/>
              </a:prstGeom>
              <a:noFill/>
              <a:ln>
                <a:noFill/>
              </a:ln>
            </p:spPr>
          </p:pic>
        </p:grpSp>
        <p:pic>
          <p:nvPicPr>
            <p:cNvPr id="58" name="Google Shape;58;p13"/>
            <p:cNvPicPr preferRelativeResize="0"/>
            <p:nvPr/>
          </p:nvPicPr>
          <p:blipFill>
            <a:blip r:embed="rId5">
              <a:alphaModFix/>
            </a:blip>
            <a:stretch>
              <a:fillRect/>
            </a:stretch>
          </p:blipFill>
          <p:spPr>
            <a:xfrm>
              <a:off x="6891338" y="3922513"/>
              <a:ext cx="633425" cy="633425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59" name="Google Shape;59;p13"/>
            <p:cNvPicPr preferRelativeResize="0"/>
            <p:nvPr/>
          </p:nvPicPr>
          <p:blipFill rotWithShape="1">
            <a:blip r:embed="rId6">
              <a:alphaModFix/>
            </a:blip>
            <a:srcRect b="0" l="27756" r="0" t="0"/>
            <a:stretch/>
          </p:blipFill>
          <p:spPr>
            <a:xfrm>
              <a:off x="-2" y="4057875"/>
              <a:ext cx="607400" cy="3448176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0" name="Google Shape;60;p13"/>
            <p:cNvPicPr preferRelativeResize="0"/>
            <p:nvPr/>
          </p:nvPicPr>
          <p:blipFill rotWithShape="1">
            <a:blip r:embed="rId7">
              <a:alphaModFix/>
            </a:blip>
            <a:srcRect b="0" l="0" r="6507" t="43547"/>
            <a:stretch/>
          </p:blipFill>
          <p:spPr>
            <a:xfrm>
              <a:off x="4167200" y="0"/>
              <a:ext cx="3392800" cy="1271599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61" name="Google Shape;61;p13"/>
            <p:cNvPicPr preferRelativeResize="0"/>
            <p:nvPr/>
          </p:nvPicPr>
          <p:blipFill>
            <a:blip r:embed="rId8">
              <a:alphaModFix/>
            </a:blip>
            <a:stretch>
              <a:fillRect/>
            </a:stretch>
          </p:blipFill>
          <p:spPr>
            <a:xfrm>
              <a:off x="365794" y="200650"/>
              <a:ext cx="3024000" cy="72000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62" name="Google Shape;62;p13"/>
          <p:cNvGrpSpPr/>
          <p:nvPr/>
        </p:nvGrpSpPr>
        <p:grpSpPr>
          <a:xfrm>
            <a:off x="360000" y="2238375"/>
            <a:ext cx="6840075" cy="2825400"/>
            <a:chOff x="360000" y="2238375"/>
            <a:chExt cx="6840075" cy="2825400"/>
          </a:xfrm>
        </p:grpSpPr>
        <p:sp>
          <p:nvSpPr>
            <p:cNvPr id="63" name="Google Shape;63;p13"/>
            <p:cNvSpPr/>
            <p:nvPr/>
          </p:nvSpPr>
          <p:spPr>
            <a:xfrm>
              <a:off x="360000" y="2238375"/>
              <a:ext cx="6840000" cy="366600"/>
            </a:xfrm>
            <a:prstGeom prst="rect">
              <a:avLst/>
            </a:prstGeom>
            <a:solidFill>
              <a:srgbClr val="253F4F"/>
            </a:solidFill>
            <a:ln cap="flat" cmpd="sng" w="19050">
              <a:solidFill>
                <a:srgbClr val="253F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4" name="Google Shape;64;p13"/>
            <p:cNvSpPr/>
            <p:nvPr/>
          </p:nvSpPr>
          <p:spPr>
            <a:xfrm>
              <a:off x="360075" y="2604975"/>
              <a:ext cx="6840000" cy="4098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53F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5" name="Google Shape;65;p13"/>
            <p:cNvSpPr/>
            <p:nvPr/>
          </p:nvSpPr>
          <p:spPr>
            <a:xfrm>
              <a:off x="360075" y="3014775"/>
              <a:ext cx="6840000" cy="4098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53F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6" name="Google Shape;66;p13"/>
            <p:cNvSpPr/>
            <p:nvPr/>
          </p:nvSpPr>
          <p:spPr>
            <a:xfrm>
              <a:off x="360075" y="3424575"/>
              <a:ext cx="6840000" cy="4098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53F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7" name="Google Shape;67;p13"/>
            <p:cNvSpPr/>
            <p:nvPr/>
          </p:nvSpPr>
          <p:spPr>
            <a:xfrm>
              <a:off x="360075" y="3834375"/>
              <a:ext cx="6840000" cy="4098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53F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8" name="Google Shape;68;p13"/>
            <p:cNvSpPr/>
            <p:nvPr/>
          </p:nvSpPr>
          <p:spPr>
            <a:xfrm>
              <a:off x="360075" y="4244175"/>
              <a:ext cx="6840000" cy="4098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53F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69" name="Google Shape;69;p13"/>
            <p:cNvSpPr/>
            <p:nvPr/>
          </p:nvSpPr>
          <p:spPr>
            <a:xfrm>
              <a:off x="360075" y="4653975"/>
              <a:ext cx="6840000" cy="4098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53F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70" name="Google Shape;70;p13"/>
          <p:cNvSpPr txBox="1"/>
          <p:nvPr/>
        </p:nvSpPr>
        <p:spPr>
          <a:xfrm>
            <a:off x="323863" y="361975"/>
            <a:ext cx="3905400" cy="954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ru" sz="3100">
                <a:solidFill>
                  <a:srgbClr val="253F4F"/>
                </a:solidFill>
                <a:latin typeface="Open Sans"/>
                <a:ea typeface="Open Sans"/>
                <a:cs typeface="Open Sans"/>
                <a:sym typeface="Open Sans"/>
              </a:rPr>
              <a:t>EMPLOYEE</a:t>
            </a:r>
            <a:endParaRPr b="1" sz="3100">
              <a:solidFill>
                <a:srgbClr val="253F4F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ru" sz="3100">
                <a:solidFill>
                  <a:srgbClr val="253F4F"/>
                </a:solidFill>
                <a:latin typeface="Open Sans"/>
                <a:ea typeface="Open Sans"/>
                <a:cs typeface="Open Sans"/>
                <a:sym typeface="Open Sans"/>
              </a:rPr>
              <a:t>INCIDENT REPORT</a:t>
            </a:r>
            <a:endParaRPr b="1" sz="3100">
              <a:solidFill>
                <a:srgbClr val="253F4F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grpSp>
        <p:nvGrpSpPr>
          <p:cNvPr id="71" name="Google Shape;71;p13"/>
          <p:cNvGrpSpPr/>
          <p:nvPr/>
        </p:nvGrpSpPr>
        <p:grpSpPr>
          <a:xfrm>
            <a:off x="357200" y="1538300"/>
            <a:ext cx="6846075" cy="461025"/>
            <a:chOff x="357200" y="1538300"/>
            <a:chExt cx="6846075" cy="461025"/>
          </a:xfrm>
        </p:grpSpPr>
        <p:grpSp>
          <p:nvGrpSpPr>
            <p:cNvPr id="72" name="Google Shape;72;p13"/>
            <p:cNvGrpSpPr/>
            <p:nvPr/>
          </p:nvGrpSpPr>
          <p:grpSpPr>
            <a:xfrm>
              <a:off x="357200" y="1538300"/>
              <a:ext cx="3043225" cy="184800"/>
              <a:chOff x="357200" y="1538300"/>
              <a:chExt cx="3043225" cy="184800"/>
            </a:xfrm>
          </p:grpSpPr>
          <p:sp>
            <p:nvSpPr>
              <p:cNvPr id="73" name="Google Shape;73;p13"/>
              <p:cNvSpPr txBox="1"/>
              <p:nvPr/>
            </p:nvSpPr>
            <p:spPr>
              <a:xfrm>
                <a:off x="357200" y="1538300"/>
                <a:ext cx="9717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Reported by:</a:t>
                </a:r>
                <a:endParaRPr b="1" sz="12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cxnSp>
            <p:nvCxnSpPr>
              <p:cNvPr id="74" name="Google Shape;74;p13"/>
              <p:cNvCxnSpPr/>
              <p:nvPr/>
            </p:nvCxnSpPr>
            <p:spPr>
              <a:xfrm rot="10800000">
                <a:off x="1359825" y="1685925"/>
                <a:ext cx="20406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53F4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5" name="Google Shape;75;p13"/>
            <p:cNvGrpSpPr/>
            <p:nvPr/>
          </p:nvGrpSpPr>
          <p:grpSpPr>
            <a:xfrm>
              <a:off x="357200" y="1814525"/>
              <a:ext cx="3043225" cy="184800"/>
              <a:chOff x="357200" y="1538300"/>
              <a:chExt cx="3043225" cy="184800"/>
            </a:xfrm>
          </p:grpSpPr>
          <p:sp>
            <p:nvSpPr>
              <p:cNvPr id="76" name="Google Shape;76;p13"/>
              <p:cNvSpPr txBox="1"/>
              <p:nvPr/>
            </p:nvSpPr>
            <p:spPr>
              <a:xfrm>
                <a:off x="357200" y="1538300"/>
                <a:ext cx="823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Title / role:</a:t>
                </a:r>
                <a:endParaRPr b="1" sz="12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cxnSp>
            <p:nvCxnSpPr>
              <p:cNvPr id="77" name="Google Shape;77;p13"/>
              <p:cNvCxnSpPr/>
              <p:nvPr/>
            </p:nvCxnSpPr>
            <p:spPr>
              <a:xfrm rot="10800000">
                <a:off x="1188225" y="1685925"/>
                <a:ext cx="2212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53F4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78" name="Google Shape;78;p13"/>
            <p:cNvGrpSpPr/>
            <p:nvPr/>
          </p:nvGrpSpPr>
          <p:grpSpPr>
            <a:xfrm>
              <a:off x="3957651" y="1538300"/>
              <a:ext cx="3245624" cy="184800"/>
              <a:chOff x="357214" y="1538300"/>
              <a:chExt cx="3245624" cy="184800"/>
            </a:xfrm>
          </p:grpSpPr>
          <p:sp>
            <p:nvSpPr>
              <p:cNvPr id="79" name="Google Shape;79;p13"/>
              <p:cNvSpPr txBox="1"/>
              <p:nvPr/>
            </p:nvSpPr>
            <p:spPr>
              <a:xfrm>
                <a:off x="357214" y="1538300"/>
                <a:ext cx="10668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Date of report:</a:t>
                </a:r>
                <a:endParaRPr b="1" sz="12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cxnSp>
            <p:nvCxnSpPr>
              <p:cNvPr id="80" name="Google Shape;80;p13"/>
              <p:cNvCxnSpPr/>
              <p:nvPr/>
            </p:nvCxnSpPr>
            <p:spPr>
              <a:xfrm rot="10800000">
                <a:off x="1462038" y="1685925"/>
                <a:ext cx="21408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53F4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81" name="Google Shape;81;p13"/>
            <p:cNvGrpSpPr/>
            <p:nvPr/>
          </p:nvGrpSpPr>
          <p:grpSpPr>
            <a:xfrm>
              <a:off x="3957652" y="1814525"/>
              <a:ext cx="3245623" cy="184800"/>
              <a:chOff x="357214" y="1538300"/>
              <a:chExt cx="3245623" cy="184800"/>
            </a:xfrm>
          </p:grpSpPr>
          <p:sp>
            <p:nvSpPr>
              <p:cNvPr id="82" name="Google Shape;82;p13"/>
              <p:cNvSpPr txBox="1"/>
              <p:nvPr/>
            </p:nvSpPr>
            <p:spPr>
              <a:xfrm>
                <a:off x="357214" y="1538300"/>
                <a:ext cx="933600" cy="1848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ru" sz="12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Incident No:</a:t>
                </a:r>
                <a:endParaRPr b="1" sz="12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cxnSp>
            <p:nvCxnSpPr>
              <p:cNvPr id="83" name="Google Shape;83;p13"/>
              <p:cNvCxnSpPr/>
              <p:nvPr/>
            </p:nvCxnSpPr>
            <p:spPr>
              <a:xfrm rot="10800000">
                <a:off x="1307238" y="1685925"/>
                <a:ext cx="22956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53F4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sp>
        <p:nvSpPr>
          <p:cNvPr id="84" name="Google Shape;84;p13"/>
          <p:cNvSpPr txBox="1"/>
          <p:nvPr/>
        </p:nvSpPr>
        <p:spPr>
          <a:xfrm>
            <a:off x="1315350" y="2300288"/>
            <a:ext cx="4929300" cy="215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ru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rPr>
              <a:t>EMPLOYEE INCIDENT INFORMATION</a:t>
            </a:r>
            <a:endParaRPr b="1">
              <a:solidFill>
                <a:schemeClr val="lt1"/>
              </a:solidFill>
              <a:latin typeface="Open Sans"/>
              <a:ea typeface="Open Sans"/>
              <a:cs typeface="Open Sans"/>
              <a:sym typeface="Open Sans"/>
            </a:endParaRPr>
          </a:p>
        </p:txBody>
      </p:sp>
      <p:sp>
        <p:nvSpPr>
          <p:cNvPr id="85" name="Google Shape;85;p13"/>
          <p:cNvSpPr txBox="1"/>
          <p:nvPr/>
        </p:nvSpPr>
        <p:spPr>
          <a:xfrm>
            <a:off x="453350" y="2657475"/>
            <a:ext cx="208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53F4F"/>
                </a:solidFill>
                <a:latin typeface="Arimo"/>
                <a:ea typeface="Arimo"/>
                <a:cs typeface="Arimo"/>
                <a:sym typeface="Arimo"/>
              </a:rPr>
              <a:t>Employee name:</a:t>
            </a:r>
            <a:endParaRPr sz="1100">
              <a:solidFill>
                <a:srgbClr val="253F4F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86" name="Google Shape;86;p13"/>
          <p:cNvSpPr txBox="1"/>
          <p:nvPr/>
        </p:nvSpPr>
        <p:spPr>
          <a:xfrm>
            <a:off x="3963313" y="2657475"/>
            <a:ext cx="208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53F4F"/>
                </a:solidFill>
                <a:latin typeface="Arimo"/>
                <a:ea typeface="Arimo"/>
                <a:cs typeface="Arimo"/>
                <a:sym typeface="Arimo"/>
              </a:rPr>
              <a:t>Employee</a:t>
            </a:r>
            <a:r>
              <a:rPr lang="ru" sz="1100">
                <a:solidFill>
                  <a:srgbClr val="253F4F"/>
                </a:solidFill>
                <a:latin typeface="Arimo"/>
                <a:ea typeface="Arimo"/>
                <a:cs typeface="Arimo"/>
                <a:sym typeface="Arimo"/>
              </a:rPr>
              <a:t> title / role </a:t>
            </a:r>
            <a:endParaRPr sz="1100">
              <a:solidFill>
                <a:srgbClr val="253F4F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87" name="Google Shape;87;p13"/>
          <p:cNvSpPr txBox="1"/>
          <p:nvPr/>
        </p:nvSpPr>
        <p:spPr>
          <a:xfrm>
            <a:off x="453350" y="3067063"/>
            <a:ext cx="208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53F4F"/>
                </a:solidFill>
                <a:latin typeface="Arimo"/>
                <a:ea typeface="Arimo"/>
                <a:cs typeface="Arimo"/>
                <a:sym typeface="Arimo"/>
              </a:rPr>
              <a:t>Date of incident:</a:t>
            </a:r>
            <a:endParaRPr sz="1100">
              <a:solidFill>
                <a:srgbClr val="253F4F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88" name="Google Shape;88;p13"/>
          <p:cNvSpPr txBox="1"/>
          <p:nvPr/>
        </p:nvSpPr>
        <p:spPr>
          <a:xfrm>
            <a:off x="3963313" y="3067063"/>
            <a:ext cx="208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53F4F"/>
                </a:solidFill>
                <a:latin typeface="Arimo"/>
                <a:ea typeface="Arimo"/>
                <a:cs typeface="Arimo"/>
                <a:sym typeface="Arimo"/>
              </a:rPr>
              <a:t>Time of incident:</a:t>
            </a:r>
            <a:endParaRPr sz="1100">
              <a:solidFill>
                <a:srgbClr val="253F4F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89" name="Google Shape;89;p13"/>
          <p:cNvSpPr txBox="1"/>
          <p:nvPr/>
        </p:nvSpPr>
        <p:spPr>
          <a:xfrm>
            <a:off x="453350" y="3481425"/>
            <a:ext cx="208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53F4F"/>
                </a:solidFill>
                <a:latin typeface="Arimo"/>
                <a:ea typeface="Arimo"/>
                <a:cs typeface="Arimo"/>
                <a:sym typeface="Arimo"/>
              </a:rPr>
              <a:t>Location:</a:t>
            </a:r>
            <a:endParaRPr sz="1100">
              <a:solidFill>
                <a:srgbClr val="253F4F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453350" y="3895725"/>
            <a:ext cx="208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53F4F"/>
                </a:solidFill>
                <a:latin typeface="Arimo"/>
                <a:ea typeface="Arimo"/>
                <a:cs typeface="Arimo"/>
                <a:sym typeface="Arimo"/>
              </a:rPr>
              <a:t>Specific area of location:</a:t>
            </a:r>
            <a:endParaRPr sz="1100">
              <a:solidFill>
                <a:srgbClr val="253F4F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91" name="Google Shape;91;p13"/>
          <p:cNvSpPr txBox="1"/>
          <p:nvPr/>
        </p:nvSpPr>
        <p:spPr>
          <a:xfrm>
            <a:off x="453350" y="4305313"/>
            <a:ext cx="208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53F4F"/>
                </a:solidFill>
                <a:latin typeface="Arimo"/>
                <a:ea typeface="Arimo"/>
                <a:cs typeface="Arimo"/>
                <a:sym typeface="Arimo"/>
              </a:rPr>
              <a:t>Additional person(s) involved:</a:t>
            </a:r>
            <a:endParaRPr sz="1100">
              <a:solidFill>
                <a:srgbClr val="253F4F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sp>
        <p:nvSpPr>
          <p:cNvPr id="92" name="Google Shape;92;p13"/>
          <p:cNvSpPr txBox="1"/>
          <p:nvPr/>
        </p:nvSpPr>
        <p:spPr>
          <a:xfrm>
            <a:off x="453350" y="4719675"/>
            <a:ext cx="2080200" cy="1692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ru" sz="1100">
                <a:solidFill>
                  <a:srgbClr val="253F4F"/>
                </a:solidFill>
                <a:latin typeface="Arimo"/>
                <a:ea typeface="Arimo"/>
                <a:cs typeface="Arimo"/>
                <a:sym typeface="Arimo"/>
              </a:rPr>
              <a:t>Witnesses:</a:t>
            </a:r>
            <a:endParaRPr sz="1100">
              <a:solidFill>
                <a:srgbClr val="253F4F"/>
              </a:solidFill>
              <a:latin typeface="Arimo"/>
              <a:ea typeface="Arimo"/>
              <a:cs typeface="Arimo"/>
              <a:sym typeface="Arimo"/>
            </a:endParaRPr>
          </a:p>
        </p:txBody>
      </p:sp>
      <p:grpSp>
        <p:nvGrpSpPr>
          <p:cNvPr id="93" name="Google Shape;93;p13"/>
          <p:cNvGrpSpPr/>
          <p:nvPr/>
        </p:nvGrpSpPr>
        <p:grpSpPr>
          <a:xfrm>
            <a:off x="355238" y="5405475"/>
            <a:ext cx="6844763" cy="1183875"/>
            <a:chOff x="355238" y="5405475"/>
            <a:chExt cx="6844763" cy="1183875"/>
          </a:xfrm>
        </p:grpSpPr>
        <p:sp>
          <p:nvSpPr>
            <p:cNvPr id="94" name="Google Shape;94;p13"/>
            <p:cNvSpPr txBox="1"/>
            <p:nvPr/>
          </p:nvSpPr>
          <p:spPr>
            <a:xfrm>
              <a:off x="355238" y="5405475"/>
              <a:ext cx="684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rPr>
                <a:t>Incident description including any events leading to or immediately following the incident</a:t>
              </a:r>
              <a:endParaRPr b="1" sz="1200">
                <a:solidFill>
                  <a:srgbClr val="253F4F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95" name="Google Shape;95;p13"/>
            <p:cNvSpPr/>
            <p:nvPr/>
          </p:nvSpPr>
          <p:spPr>
            <a:xfrm>
              <a:off x="360000" y="5635050"/>
              <a:ext cx="6840000" cy="9543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53F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6" name="Google Shape;96;p13"/>
          <p:cNvGrpSpPr/>
          <p:nvPr/>
        </p:nvGrpSpPr>
        <p:grpSpPr>
          <a:xfrm>
            <a:off x="355238" y="6741750"/>
            <a:ext cx="6844763" cy="1025775"/>
            <a:chOff x="355238" y="6741750"/>
            <a:chExt cx="6844763" cy="1025775"/>
          </a:xfrm>
        </p:grpSpPr>
        <p:sp>
          <p:nvSpPr>
            <p:cNvPr id="97" name="Google Shape;97;p13"/>
            <p:cNvSpPr txBox="1"/>
            <p:nvPr/>
          </p:nvSpPr>
          <p:spPr>
            <a:xfrm>
              <a:off x="355238" y="6741750"/>
              <a:ext cx="684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rPr>
                <a:t>Employee explanation of events / circumstances:</a:t>
              </a:r>
              <a:endParaRPr b="1" sz="1200">
                <a:solidFill>
                  <a:srgbClr val="253F4F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98" name="Google Shape;98;p13"/>
            <p:cNvSpPr/>
            <p:nvPr/>
          </p:nvSpPr>
          <p:spPr>
            <a:xfrm>
              <a:off x="360000" y="6971325"/>
              <a:ext cx="6840000" cy="7962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53F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99" name="Google Shape;99;p13"/>
          <p:cNvGrpSpPr/>
          <p:nvPr/>
        </p:nvGrpSpPr>
        <p:grpSpPr>
          <a:xfrm>
            <a:off x="355238" y="7918100"/>
            <a:ext cx="6844763" cy="978375"/>
            <a:chOff x="355238" y="6779850"/>
            <a:chExt cx="6844763" cy="978375"/>
          </a:xfrm>
        </p:grpSpPr>
        <p:sp>
          <p:nvSpPr>
            <p:cNvPr id="100" name="Google Shape;100;p13"/>
            <p:cNvSpPr txBox="1"/>
            <p:nvPr/>
          </p:nvSpPr>
          <p:spPr>
            <a:xfrm>
              <a:off x="355238" y="6779850"/>
              <a:ext cx="6840000" cy="18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0" lIns="0" spcFirstLastPara="1" rIns="0" wrap="square" tIns="0">
              <a:sp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ru" sz="12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rPr>
                <a:t>Resulting action executed, planned, or recommended:</a:t>
              </a:r>
              <a:endParaRPr b="1" sz="1200">
                <a:solidFill>
                  <a:srgbClr val="253F4F"/>
                </a:solidFill>
                <a:latin typeface="Arimo"/>
                <a:ea typeface="Arimo"/>
                <a:cs typeface="Arimo"/>
                <a:sym typeface="Arimo"/>
              </a:endParaRPr>
            </a:p>
          </p:txBody>
        </p:sp>
        <p:sp>
          <p:nvSpPr>
            <p:cNvPr id="101" name="Google Shape;101;p13"/>
            <p:cNvSpPr/>
            <p:nvPr/>
          </p:nvSpPr>
          <p:spPr>
            <a:xfrm>
              <a:off x="360000" y="7009425"/>
              <a:ext cx="6840000" cy="748800"/>
            </a:xfrm>
            <a:prstGeom prst="rect">
              <a:avLst/>
            </a:prstGeom>
            <a:solidFill>
              <a:schemeClr val="lt1"/>
            </a:solidFill>
            <a:ln cap="flat" cmpd="sng" w="19050">
              <a:solidFill>
                <a:srgbClr val="253F4F"/>
              </a:solidFill>
              <a:prstDash val="solid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02" name="Google Shape;102;p13"/>
          <p:cNvGrpSpPr/>
          <p:nvPr/>
        </p:nvGrpSpPr>
        <p:grpSpPr>
          <a:xfrm>
            <a:off x="350494" y="9144000"/>
            <a:ext cx="2449856" cy="874038"/>
            <a:chOff x="350494" y="9144000"/>
            <a:chExt cx="2449856" cy="874038"/>
          </a:xfrm>
        </p:grpSpPr>
        <p:grpSp>
          <p:nvGrpSpPr>
            <p:cNvPr id="103" name="Google Shape;103;p13"/>
            <p:cNvGrpSpPr/>
            <p:nvPr/>
          </p:nvGrpSpPr>
          <p:grpSpPr>
            <a:xfrm>
              <a:off x="350494" y="9144000"/>
              <a:ext cx="2449856" cy="169200"/>
              <a:chOff x="350494" y="9144000"/>
              <a:chExt cx="2449856" cy="169200"/>
            </a:xfrm>
          </p:grpSpPr>
          <p:sp>
            <p:nvSpPr>
              <p:cNvPr id="104" name="Google Shape;104;p13"/>
              <p:cNvSpPr txBox="1"/>
              <p:nvPr/>
            </p:nvSpPr>
            <p:spPr>
              <a:xfrm>
                <a:off x="350494" y="9144000"/>
                <a:ext cx="1135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Employee name:</a:t>
                </a:r>
                <a:endParaRPr sz="11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cxnSp>
            <p:nvCxnSpPr>
              <p:cNvPr id="105" name="Google Shape;105;p13"/>
              <p:cNvCxnSpPr/>
              <p:nvPr/>
            </p:nvCxnSpPr>
            <p:spPr>
              <a:xfrm rot="10800000">
                <a:off x="1512150" y="9272600"/>
                <a:ext cx="12882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53F4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6" name="Google Shape;106;p13"/>
            <p:cNvGrpSpPr/>
            <p:nvPr/>
          </p:nvGrpSpPr>
          <p:grpSpPr>
            <a:xfrm>
              <a:off x="350500" y="9491650"/>
              <a:ext cx="2449850" cy="169200"/>
              <a:chOff x="350500" y="9144000"/>
              <a:chExt cx="2449850" cy="169200"/>
            </a:xfrm>
          </p:grpSpPr>
          <p:sp>
            <p:nvSpPr>
              <p:cNvPr id="107" name="Google Shape;107;p13"/>
              <p:cNvSpPr txBox="1"/>
              <p:nvPr/>
            </p:nvSpPr>
            <p:spPr>
              <a:xfrm>
                <a:off x="350500" y="9144000"/>
                <a:ext cx="13593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Reporting staff name:</a:t>
                </a:r>
                <a:endParaRPr sz="11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cxnSp>
            <p:nvCxnSpPr>
              <p:cNvPr id="108" name="Google Shape;108;p13"/>
              <p:cNvCxnSpPr/>
              <p:nvPr/>
            </p:nvCxnSpPr>
            <p:spPr>
              <a:xfrm rot="10800000">
                <a:off x="1771650" y="9272600"/>
                <a:ext cx="1028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53F4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09" name="Google Shape;109;p13"/>
            <p:cNvGrpSpPr/>
            <p:nvPr/>
          </p:nvGrpSpPr>
          <p:grpSpPr>
            <a:xfrm>
              <a:off x="350500" y="9848838"/>
              <a:ext cx="2449850" cy="169200"/>
              <a:chOff x="350500" y="9144000"/>
              <a:chExt cx="2449850" cy="169200"/>
            </a:xfrm>
          </p:grpSpPr>
          <p:sp>
            <p:nvSpPr>
              <p:cNvPr id="110" name="Google Shape;110;p13"/>
              <p:cNvSpPr txBox="1"/>
              <p:nvPr/>
            </p:nvSpPr>
            <p:spPr>
              <a:xfrm>
                <a:off x="350500" y="9144000"/>
                <a:ext cx="1028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HR REP name:</a:t>
                </a:r>
                <a:endParaRPr sz="11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cxnSp>
            <p:nvCxnSpPr>
              <p:cNvPr id="111" name="Google Shape;111;p13"/>
              <p:cNvCxnSpPr/>
              <p:nvPr/>
            </p:nvCxnSpPr>
            <p:spPr>
              <a:xfrm rot="10800000">
                <a:off x="1411950" y="9272600"/>
                <a:ext cx="13884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53F4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12" name="Google Shape;112;p13"/>
          <p:cNvGrpSpPr/>
          <p:nvPr/>
        </p:nvGrpSpPr>
        <p:grpSpPr>
          <a:xfrm>
            <a:off x="3081800" y="9144000"/>
            <a:ext cx="2659400" cy="874050"/>
            <a:chOff x="3081800" y="9144000"/>
            <a:chExt cx="2659400" cy="874050"/>
          </a:xfrm>
        </p:grpSpPr>
        <p:grpSp>
          <p:nvGrpSpPr>
            <p:cNvPr id="113" name="Google Shape;113;p13"/>
            <p:cNvGrpSpPr/>
            <p:nvPr/>
          </p:nvGrpSpPr>
          <p:grpSpPr>
            <a:xfrm>
              <a:off x="3081801" y="9144000"/>
              <a:ext cx="2659399" cy="169200"/>
              <a:chOff x="350501" y="9144000"/>
              <a:chExt cx="2659399" cy="169200"/>
            </a:xfrm>
          </p:grpSpPr>
          <p:sp>
            <p:nvSpPr>
              <p:cNvPr id="114" name="Google Shape;114;p13"/>
              <p:cNvSpPr txBox="1"/>
              <p:nvPr/>
            </p:nvSpPr>
            <p:spPr>
              <a:xfrm>
                <a:off x="350501" y="9144000"/>
                <a:ext cx="1273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Employee</a:t>
                </a:r>
                <a:r>
                  <a:rPr lang="ru" sz="11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 signature:</a:t>
                </a:r>
                <a:endParaRPr sz="11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cxnSp>
            <p:nvCxnSpPr>
              <p:cNvPr id="115" name="Google Shape;115;p13"/>
              <p:cNvCxnSpPr/>
              <p:nvPr/>
            </p:nvCxnSpPr>
            <p:spPr>
              <a:xfrm rot="10800000">
                <a:off x="1671600" y="9272600"/>
                <a:ext cx="1338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53F4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6" name="Google Shape;116;p13"/>
            <p:cNvGrpSpPr/>
            <p:nvPr/>
          </p:nvGrpSpPr>
          <p:grpSpPr>
            <a:xfrm>
              <a:off x="3081800" y="9491650"/>
              <a:ext cx="2659400" cy="169200"/>
              <a:chOff x="350500" y="9144000"/>
              <a:chExt cx="2659400" cy="169200"/>
            </a:xfrm>
          </p:grpSpPr>
          <p:sp>
            <p:nvSpPr>
              <p:cNvPr id="117" name="Google Shape;117;p13"/>
              <p:cNvSpPr txBox="1"/>
              <p:nvPr/>
            </p:nvSpPr>
            <p:spPr>
              <a:xfrm>
                <a:off x="350500" y="9144000"/>
                <a:ext cx="15855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Reporting staff signature:</a:t>
                </a:r>
                <a:endParaRPr sz="11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cxnSp>
            <p:nvCxnSpPr>
              <p:cNvPr id="118" name="Google Shape;118;p13"/>
              <p:cNvCxnSpPr/>
              <p:nvPr/>
            </p:nvCxnSpPr>
            <p:spPr>
              <a:xfrm rot="10800000">
                <a:off x="1981200" y="9272600"/>
                <a:ext cx="10287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53F4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19" name="Google Shape;119;p13"/>
            <p:cNvGrpSpPr/>
            <p:nvPr/>
          </p:nvGrpSpPr>
          <p:grpSpPr>
            <a:xfrm>
              <a:off x="3081800" y="9848850"/>
              <a:ext cx="2659400" cy="169200"/>
              <a:chOff x="350500" y="9144013"/>
              <a:chExt cx="2659400" cy="169200"/>
            </a:xfrm>
          </p:grpSpPr>
          <p:sp>
            <p:nvSpPr>
              <p:cNvPr id="120" name="Google Shape;120;p13"/>
              <p:cNvSpPr txBox="1"/>
              <p:nvPr/>
            </p:nvSpPr>
            <p:spPr>
              <a:xfrm>
                <a:off x="350500" y="9144013"/>
                <a:ext cx="12069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HR REP signature:</a:t>
                </a:r>
                <a:endParaRPr sz="11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cxnSp>
            <p:nvCxnSpPr>
              <p:cNvPr id="121" name="Google Shape;121;p13"/>
              <p:cNvCxnSpPr/>
              <p:nvPr/>
            </p:nvCxnSpPr>
            <p:spPr>
              <a:xfrm rot="10800000">
                <a:off x="1593000" y="9272600"/>
                <a:ext cx="1416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53F4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  <p:grpSp>
        <p:nvGrpSpPr>
          <p:cNvPr id="122" name="Google Shape;122;p13"/>
          <p:cNvGrpSpPr/>
          <p:nvPr/>
        </p:nvGrpSpPr>
        <p:grpSpPr>
          <a:xfrm>
            <a:off x="6089315" y="9144000"/>
            <a:ext cx="1111585" cy="874050"/>
            <a:chOff x="6089315" y="9144000"/>
            <a:chExt cx="1111585" cy="874050"/>
          </a:xfrm>
        </p:grpSpPr>
        <p:grpSp>
          <p:nvGrpSpPr>
            <p:cNvPr id="123" name="Google Shape;123;p13"/>
            <p:cNvGrpSpPr/>
            <p:nvPr/>
          </p:nvGrpSpPr>
          <p:grpSpPr>
            <a:xfrm>
              <a:off x="6089317" y="9144000"/>
              <a:ext cx="1109121" cy="169200"/>
              <a:chOff x="6089317" y="9144000"/>
              <a:chExt cx="1109121" cy="169200"/>
            </a:xfrm>
          </p:grpSpPr>
          <p:sp>
            <p:nvSpPr>
              <p:cNvPr id="124" name="Google Shape;124;p13"/>
              <p:cNvSpPr txBox="1"/>
              <p:nvPr/>
            </p:nvSpPr>
            <p:spPr>
              <a:xfrm>
                <a:off x="6089317" y="9144000"/>
                <a:ext cx="3711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Date:</a:t>
                </a:r>
                <a:endParaRPr sz="11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cxnSp>
            <p:nvCxnSpPr>
              <p:cNvPr id="125" name="Google Shape;125;p13"/>
              <p:cNvCxnSpPr/>
              <p:nvPr/>
            </p:nvCxnSpPr>
            <p:spPr>
              <a:xfrm rot="10800000">
                <a:off x="6486538" y="9272600"/>
                <a:ext cx="711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53F4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6" name="Google Shape;126;p13"/>
            <p:cNvGrpSpPr/>
            <p:nvPr/>
          </p:nvGrpSpPr>
          <p:grpSpPr>
            <a:xfrm>
              <a:off x="6089315" y="9491650"/>
              <a:ext cx="1109210" cy="169200"/>
              <a:chOff x="6089315" y="9491650"/>
              <a:chExt cx="1109210" cy="169200"/>
            </a:xfrm>
          </p:grpSpPr>
          <p:sp>
            <p:nvSpPr>
              <p:cNvPr id="127" name="Google Shape;127;p13"/>
              <p:cNvSpPr txBox="1"/>
              <p:nvPr/>
            </p:nvSpPr>
            <p:spPr>
              <a:xfrm>
                <a:off x="6089315" y="9491650"/>
                <a:ext cx="3687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Date:</a:t>
                </a:r>
                <a:endParaRPr sz="11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cxnSp>
            <p:nvCxnSpPr>
              <p:cNvPr id="128" name="Google Shape;128;p13"/>
              <p:cNvCxnSpPr/>
              <p:nvPr/>
            </p:nvCxnSpPr>
            <p:spPr>
              <a:xfrm rot="10800000">
                <a:off x="6486625" y="9620250"/>
                <a:ext cx="7119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53F4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  <p:grpSp>
          <p:nvGrpSpPr>
            <p:cNvPr id="129" name="Google Shape;129;p13"/>
            <p:cNvGrpSpPr/>
            <p:nvPr/>
          </p:nvGrpSpPr>
          <p:grpSpPr>
            <a:xfrm>
              <a:off x="6089316" y="9848850"/>
              <a:ext cx="1111584" cy="169200"/>
              <a:chOff x="6089316" y="9848850"/>
              <a:chExt cx="1111584" cy="169200"/>
            </a:xfrm>
          </p:grpSpPr>
          <p:sp>
            <p:nvSpPr>
              <p:cNvPr id="130" name="Google Shape;130;p13"/>
              <p:cNvSpPr txBox="1"/>
              <p:nvPr/>
            </p:nvSpPr>
            <p:spPr>
              <a:xfrm>
                <a:off x="6089316" y="9848850"/>
                <a:ext cx="378000" cy="1692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t" bIns="0" lIns="0" spcFirstLastPara="1" rIns="0" wrap="square" tIns="0">
                <a:sp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ru" sz="1100">
                    <a:solidFill>
                      <a:srgbClr val="253F4F"/>
                    </a:solidFill>
                    <a:latin typeface="Arimo"/>
                    <a:ea typeface="Arimo"/>
                    <a:cs typeface="Arimo"/>
                    <a:sym typeface="Arimo"/>
                  </a:rPr>
                  <a:t>Date:</a:t>
                </a:r>
                <a:endParaRPr sz="1100">
                  <a:solidFill>
                    <a:srgbClr val="253F4F"/>
                  </a:solidFill>
                  <a:latin typeface="Arimo"/>
                  <a:ea typeface="Arimo"/>
                  <a:cs typeface="Arimo"/>
                  <a:sym typeface="Arimo"/>
                </a:endParaRPr>
              </a:p>
            </p:txBody>
          </p:sp>
          <p:cxnSp>
            <p:nvCxnSpPr>
              <p:cNvPr id="131" name="Google Shape;131;p13"/>
              <p:cNvCxnSpPr/>
              <p:nvPr/>
            </p:nvCxnSpPr>
            <p:spPr>
              <a:xfrm rot="10800000">
                <a:off x="6486600" y="9977450"/>
                <a:ext cx="714300" cy="0"/>
              </a:xfrm>
              <a:prstGeom prst="straightConnector1">
                <a:avLst/>
              </a:prstGeom>
              <a:noFill/>
              <a:ln cap="flat" cmpd="sng" w="19050">
                <a:solidFill>
                  <a:srgbClr val="253F4F"/>
                </a:solidFill>
                <a:prstDash val="solid"/>
                <a:round/>
                <a:headEnd len="med" w="med" type="none"/>
                <a:tailEnd len="med" w="med" type="none"/>
              </a:ln>
            </p:spPr>
          </p:cxnSp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