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Josefin Sans ExtraLight"/>
      <p:regular r:id="rId8"/>
      <p:bold r:id="rId9"/>
      <p:italic r:id="rId10"/>
      <p:boldItalic r:id="rId11"/>
    </p:embeddedFont>
    <p:embeddedFont>
      <p:font typeface="Josefin Sans"/>
      <p:regular r:id="rId12"/>
      <p:bold r:id="rId13"/>
      <p:italic r:id="rId14"/>
      <p:boldItalic r:id="rId15"/>
    </p:embeddedFont>
    <p:embeddedFont>
      <p:font typeface="Josefin Sans Ligh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A4A3A4"/>
          </p15:clr>
        </p15:guide>
        <p15:guide id="2" pos="227">
          <p15:clr>
            <a:srgbClr val="A4A3A4"/>
          </p15:clr>
        </p15:guide>
        <p15:guide id="3" pos="4535">
          <p15:clr>
            <a:srgbClr val="9AA0A6"/>
          </p15:clr>
        </p15:guide>
        <p15:guide id="4" orient="horz" pos="6508">
          <p15:clr>
            <a:srgbClr val="9AA0A6"/>
          </p15:clr>
        </p15:guide>
        <p15:guide id="5" pos="3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227"/>
        <p:guide pos="4535"/>
        <p:guide pos="6508" orient="horz"/>
        <p:guide pos="3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font" Target="fonts/JosefinSansExtraLight-boldItalic.fntdata"/><Relationship Id="rId22" Type="http://schemas.openxmlformats.org/officeDocument/2006/relationships/font" Target="fonts/OpenSans-italic.fntdata"/><Relationship Id="rId10" Type="http://schemas.openxmlformats.org/officeDocument/2006/relationships/font" Target="fonts/JosefinSansExtraLight-italic.fntdata"/><Relationship Id="rId21" Type="http://schemas.openxmlformats.org/officeDocument/2006/relationships/font" Target="fonts/OpenSans-bold.fntdata"/><Relationship Id="rId13" Type="http://schemas.openxmlformats.org/officeDocument/2006/relationships/font" Target="fonts/JosefinSans-bold.fntdata"/><Relationship Id="rId12" Type="http://schemas.openxmlformats.org/officeDocument/2006/relationships/font" Target="fonts/JosefinSans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ExtraLight-bold.fntdata"/><Relationship Id="rId15" Type="http://schemas.openxmlformats.org/officeDocument/2006/relationships/font" Target="fonts/JosefinSans-boldItalic.fntdata"/><Relationship Id="rId14" Type="http://schemas.openxmlformats.org/officeDocument/2006/relationships/font" Target="fonts/JosefinSans-italic.fntdata"/><Relationship Id="rId17" Type="http://schemas.openxmlformats.org/officeDocument/2006/relationships/font" Target="fonts/JosefinSansLight-bold.fntdata"/><Relationship Id="rId16" Type="http://schemas.openxmlformats.org/officeDocument/2006/relationships/font" Target="fonts/Josefin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efin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JosefinSansLight-italic.fntdata"/><Relationship Id="rId7" Type="http://schemas.openxmlformats.org/officeDocument/2006/relationships/slide" Target="slides/slide2.xml"/><Relationship Id="rId8" Type="http://schemas.openxmlformats.org/officeDocument/2006/relationships/font" Target="fonts/JosefinSansExtra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39ff571a2_0_4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39ff571a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9" Type="http://schemas.openxmlformats.org/officeDocument/2006/relationships/image" Target="../media/image2.pn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51150" y="171600"/>
            <a:ext cx="325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D3339"/>
                </a:solidFill>
                <a:latin typeface="Open Sans"/>
                <a:ea typeface="Open Sans"/>
                <a:cs typeface="Open Sans"/>
                <a:sym typeface="Open Sans"/>
              </a:rPr>
              <a:t>May 2025 Issue №2 | Example.com</a:t>
            </a:r>
            <a:endParaRPr sz="1000">
              <a:solidFill>
                <a:srgbClr val="2D33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60000" y="609750"/>
            <a:ext cx="684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Fashion Email Newsletter</a:t>
            </a:r>
            <a:endParaRPr sz="46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0185" l="3533" r="17057" t="0"/>
          <a:stretch/>
        </p:blipFill>
        <p:spPr>
          <a:xfrm>
            <a:off x="360000" y="1724025"/>
            <a:ext cx="2140801" cy="32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10678" r="5238" t="13807"/>
          <a:stretch/>
        </p:blipFill>
        <p:spPr>
          <a:xfrm>
            <a:off x="2740712" y="1724025"/>
            <a:ext cx="2099350" cy="32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11944" r="7292" t="17396"/>
          <a:stretch/>
        </p:blipFill>
        <p:spPr>
          <a:xfrm>
            <a:off x="5100650" y="1724025"/>
            <a:ext cx="2099349" cy="32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60000" y="5162700"/>
            <a:ext cx="21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Etiam erat tortor</a:t>
            </a:r>
            <a:endParaRPr sz="18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60075" y="5626575"/>
            <a:ext cx="2140800" cy="304800"/>
          </a:xfrm>
          <a:prstGeom prst="rect">
            <a:avLst/>
          </a:prstGeom>
          <a:solidFill>
            <a:srgbClr val="2D33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22425" y="5686575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more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30288" y="5162700"/>
            <a:ext cx="21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Elementum tellus</a:t>
            </a:r>
            <a:endParaRPr sz="18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740687" y="5626575"/>
            <a:ext cx="2099400" cy="304800"/>
          </a:xfrm>
          <a:prstGeom prst="rect">
            <a:avLst/>
          </a:prstGeom>
          <a:solidFill>
            <a:srgbClr val="2D33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092713" y="5686575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more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052175" y="5162700"/>
            <a:ext cx="219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Pellentesque sagittis</a:t>
            </a:r>
            <a:endParaRPr sz="18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100650" y="5626575"/>
            <a:ext cx="2099400" cy="304800"/>
          </a:xfrm>
          <a:prstGeom prst="rect">
            <a:avLst/>
          </a:prstGeom>
          <a:solidFill>
            <a:srgbClr val="2D33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421538" y="5686575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more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60075" y="6200775"/>
            <a:ext cx="4148700" cy="3695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07650" y="6534300"/>
            <a:ext cx="31356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Join The</a:t>
            </a:r>
            <a:endParaRPr sz="36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Community</a:t>
            </a:r>
            <a:endParaRPr sz="36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07650" y="7653000"/>
            <a:ext cx="31356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D333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Nulla pulvinar libero neque, a suscipit velit rutrum sit amet. Vivamus hendrerit commodo purus, at varius arcu ullamcorper non. Maecenas maximus.</a:t>
            </a:r>
            <a:endParaRPr sz="1200">
              <a:solidFill>
                <a:srgbClr val="2D333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607650" y="8903175"/>
            <a:ext cx="1649700" cy="304800"/>
          </a:xfrm>
          <a:prstGeom prst="rect">
            <a:avLst/>
          </a:prstGeom>
          <a:solidFill>
            <a:srgbClr val="2D33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722425" y="8963175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Join now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b="16485" l="0" r="0" t="3680"/>
          <a:stretch/>
        </p:blipFill>
        <p:spPr>
          <a:xfrm>
            <a:off x="4114800" y="6200775"/>
            <a:ext cx="3085251" cy="369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813" y="10172713"/>
            <a:ext cx="204775" cy="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645306" y="10194144"/>
            <a:ext cx="170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3339"/>
                </a:solidFill>
                <a:latin typeface="Open Sans"/>
                <a:ea typeface="Open Sans"/>
                <a:cs typeface="Open Sans"/>
                <a:sym typeface="Open Sans"/>
              </a:rPr>
              <a:t>facebook.com/example</a:t>
            </a:r>
            <a:endParaRPr b="1" sz="1100">
              <a:solidFill>
                <a:srgbClr val="2D33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995574" y="10194068"/>
            <a:ext cx="184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3339"/>
                </a:solidFill>
                <a:latin typeface="Open Sans"/>
                <a:ea typeface="Open Sans"/>
                <a:cs typeface="Open Sans"/>
                <a:sym typeface="Open Sans"/>
              </a:rPr>
              <a:t>instagram.com/example</a:t>
            </a:r>
            <a:endParaRPr b="1" sz="1100">
              <a:solidFill>
                <a:srgbClr val="2D33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09863" y="10194068"/>
            <a:ext cx="165266" cy="1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5329200" y="10193272"/>
            <a:ext cx="184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3339"/>
                </a:solidFill>
                <a:latin typeface="Open Sans"/>
                <a:ea typeface="Open Sans"/>
                <a:cs typeface="Open Sans"/>
                <a:sym typeface="Open Sans"/>
              </a:rPr>
              <a:t>twitter.com.com/example</a:t>
            </a:r>
            <a:endParaRPr b="1" sz="1100">
              <a:solidFill>
                <a:srgbClr val="2D33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3500" y="10195247"/>
            <a:ext cx="165250" cy="1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12311" t="0"/>
          <a:stretch/>
        </p:blipFill>
        <p:spPr>
          <a:xfrm>
            <a:off x="360000" y="360000"/>
            <a:ext cx="3402375" cy="582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5968" l="0" r="0" t="36702"/>
          <a:stretch/>
        </p:blipFill>
        <p:spPr>
          <a:xfrm>
            <a:off x="4019550" y="360000"/>
            <a:ext cx="3180450" cy="27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4019475" y="3371850"/>
            <a:ext cx="3180600" cy="28098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4338000" y="3629175"/>
            <a:ext cx="2862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2D3339"/>
                </a:solidFill>
                <a:latin typeface="Josefin Sans"/>
                <a:ea typeface="Josefin Sans"/>
                <a:cs typeface="Josefin Sans"/>
                <a:sym typeface="Josefin Sans"/>
              </a:rPr>
              <a:t>New collection</a:t>
            </a:r>
            <a:endParaRPr sz="3200">
              <a:solidFill>
                <a:srgbClr val="2D333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338000" y="4319250"/>
            <a:ext cx="286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D3339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Pellentesque erat nisi, aliquet ac sem ut, sollicitudin tincidunt leo. Vestibulum id massa dignissim turpis tempus laoreet. Quisque sollicitudin nibh vel lectus. </a:t>
            </a:r>
            <a:endParaRPr sz="1200">
              <a:solidFill>
                <a:srgbClr val="2D3339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338000" y="5521800"/>
            <a:ext cx="1649700" cy="304800"/>
          </a:xfrm>
          <a:prstGeom prst="rect">
            <a:avLst/>
          </a:prstGeom>
          <a:solidFill>
            <a:srgbClr val="2D33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4452775" y="5581800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Discover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 b="37465" l="19766" r="30028" t="19775"/>
          <a:stretch/>
        </p:blipFill>
        <p:spPr>
          <a:xfrm>
            <a:off x="360000" y="6447975"/>
            <a:ext cx="6840000" cy="38840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626450" y="6677025"/>
            <a:ext cx="3730500" cy="3419400"/>
          </a:xfrm>
          <a:prstGeom prst="rect">
            <a:avLst/>
          </a:prstGeom>
          <a:solidFill>
            <a:srgbClr val="09090D">
              <a:alpha val="60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01400" y="7048650"/>
            <a:ext cx="31806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900">
                <a:solidFill>
                  <a:schemeClr val="lt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rPr>
              <a:t>25% OFF</a:t>
            </a:r>
            <a:endParaRPr sz="5900">
              <a:solidFill>
                <a:schemeClr val="lt1"/>
              </a:solidFill>
              <a:latin typeface="Josefin Sans ExtraLight"/>
              <a:ea typeface="Josefin Sans ExtraLight"/>
              <a:cs typeface="Josefin Sans ExtraLight"/>
              <a:sym typeface="Josefin Sans ExtraLigh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901400" y="8014950"/>
            <a:ext cx="28620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Suspendisse eleifend euismod lacus. Nam mollis placerat nibh, et congue purus rhoncus quis. Maecenas pharetra eu lorem sit amet accumsan. Praesent eu dui augue.</a:t>
            </a:r>
            <a:endParaRPr sz="12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901400" y="9503250"/>
            <a:ext cx="16497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018250" y="9563250"/>
            <a:ext cx="141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D3339"/>
                </a:solidFill>
                <a:latin typeface="Open Sans"/>
                <a:ea typeface="Open Sans"/>
                <a:cs typeface="Open Sans"/>
                <a:sym typeface="Open Sans"/>
              </a:rPr>
              <a:t>Shop now</a:t>
            </a:r>
            <a:endParaRPr sz="1200">
              <a:solidFill>
                <a:srgbClr val="2D33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