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Great Vibes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0">
          <p15:clr>
            <a:srgbClr val="A4A3A4"/>
          </p15:clr>
        </p15:guide>
        <p15:guide id="2" pos="4422">
          <p15:clr>
            <a:srgbClr val="A4A3A4"/>
          </p15:clr>
        </p15:guide>
        <p15:guide id="3" pos="340">
          <p15:clr>
            <a:srgbClr val="9AA0A6"/>
          </p15:clr>
        </p15:guide>
        <p15:guide id="4" pos="630">
          <p15:clr>
            <a:srgbClr val="9AA0A6"/>
          </p15:clr>
        </p15:guide>
        <p15:guide id="5" pos="413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 orient="horz"/>
        <p:guide pos="4422"/>
        <p:guide pos="340"/>
        <p:guide pos="630"/>
        <p:guide pos="413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reatVibe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5740"/>
          <a:stretch/>
        </p:blipFill>
        <p:spPr>
          <a:xfrm>
            <a:off x="0" y="175"/>
            <a:ext cx="7560001" cy="10691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22021" l="0" r="41324" t="0"/>
          <a:stretch/>
        </p:blipFill>
        <p:spPr>
          <a:xfrm>
            <a:off x="6000750" y="8078900"/>
            <a:ext cx="1559249" cy="261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5">
            <a:alphaModFix/>
          </a:blip>
          <a:srcRect b="0" l="20697" r="0" t="25144"/>
          <a:stretch/>
        </p:blipFill>
        <p:spPr>
          <a:xfrm>
            <a:off x="0" y="0"/>
            <a:ext cx="1952626" cy="29954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529450" y="544150"/>
            <a:ext cx="6490500" cy="9603600"/>
          </a:xfrm>
          <a:prstGeom prst="rect">
            <a:avLst/>
          </a:prstGeom>
          <a:solidFill>
            <a:srgbClr val="EEEEEE">
              <a:alpha val="725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000200" y="714375"/>
            <a:ext cx="5486400" cy="103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500">
                <a:solidFill>
                  <a:srgbClr val="2F3C53"/>
                </a:solidFill>
                <a:latin typeface="Great Vibes"/>
                <a:ea typeface="Great Vibes"/>
                <a:cs typeface="Great Vibes"/>
                <a:sym typeface="Great Vibes"/>
              </a:rPr>
              <a:t>Writing Paper</a:t>
            </a:r>
            <a:endParaRPr sz="5500">
              <a:solidFill>
                <a:srgbClr val="2F3C53"/>
              </a:solidFill>
              <a:latin typeface="Great Vibes"/>
              <a:ea typeface="Great Vibes"/>
              <a:cs typeface="Great Vibes"/>
              <a:sym typeface="Great Vibes"/>
            </a:endParaRPr>
          </a:p>
        </p:txBody>
      </p:sp>
      <p:grpSp>
        <p:nvGrpSpPr>
          <p:cNvPr id="59" name="Google Shape;59;p13"/>
          <p:cNvGrpSpPr/>
          <p:nvPr/>
        </p:nvGrpSpPr>
        <p:grpSpPr>
          <a:xfrm>
            <a:off x="1003500" y="1902619"/>
            <a:ext cx="5553000" cy="7408069"/>
            <a:chOff x="1003500" y="1902619"/>
            <a:chExt cx="5553000" cy="7408069"/>
          </a:xfrm>
        </p:grpSpPr>
        <p:cxnSp>
          <p:nvCxnSpPr>
            <p:cNvPr id="60" name="Google Shape;60;p13"/>
            <p:cNvCxnSpPr/>
            <p:nvPr/>
          </p:nvCxnSpPr>
          <p:spPr>
            <a:xfrm>
              <a:off x="1003500" y="1902619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1003500" y="2255384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1003500" y="2608149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1003500" y="2960914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1003500" y="3313679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1003500" y="3666445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1003500" y="4019210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1003500" y="4371975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1003500" y="4724740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1003500" y="5077505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1003500" y="5430271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1003500" y="5783036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1003500" y="6135801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1003500" y="6488566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1003500" y="6841331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1003500" y="7194096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1003500" y="7546862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1003500" y="7899627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1003500" y="8252392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1003500" y="8605157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1003500" y="8957922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1003500" y="9310688"/>
              <a:ext cx="5553000" cy="0"/>
            </a:xfrm>
            <a:prstGeom prst="straightConnector1">
              <a:avLst/>
            </a:prstGeom>
            <a:noFill/>
            <a:ln cap="flat" cmpd="sng" w="9525">
              <a:solidFill>
                <a:srgbClr val="2F3C5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82" name="Google Shape;8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1904288" y="9544435"/>
            <a:ext cx="3751424" cy="30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