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Caveat Brush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CaveatBrush-regular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1.png"/><Relationship Id="rId13" Type="http://schemas.openxmlformats.org/officeDocument/2006/relationships/image" Target="../media/image5.png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1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B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9412" l="0" r="23318" t="0"/>
          <a:stretch/>
        </p:blipFill>
        <p:spPr>
          <a:xfrm>
            <a:off x="5610225" y="8921750"/>
            <a:ext cx="1954500" cy="1773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6226" y="7033925"/>
            <a:ext cx="1434525" cy="1319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0" r="0" t="41400"/>
          <a:stretch/>
        </p:blipFill>
        <p:spPr>
          <a:xfrm>
            <a:off x="376250" y="0"/>
            <a:ext cx="3081324" cy="174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/>
          </a:blip>
          <a:srcRect b="0" l="0" r="15647" t="12064"/>
          <a:stretch/>
        </p:blipFill>
        <p:spPr>
          <a:xfrm>
            <a:off x="5695950" y="0"/>
            <a:ext cx="1864050" cy="195757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543175" y="123825"/>
            <a:ext cx="165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B7816E"/>
                </a:solidFill>
                <a:latin typeface="Spartan"/>
                <a:ea typeface="Spartan"/>
                <a:cs typeface="Spartan"/>
                <a:sym typeface="Spartan"/>
              </a:rPr>
              <a:t>January 12, 2025</a:t>
            </a:r>
            <a:endParaRPr sz="1200">
              <a:solidFill>
                <a:srgbClr val="B7816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267200" y="123825"/>
            <a:ext cx="1000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B7816E"/>
                </a:solidFill>
                <a:latin typeface="Spartan"/>
                <a:ea typeface="Spartan"/>
                <a:cs typeface="Spartan"/>
                <a:sym typeface="Spartan"/>
              </a:rPr>
              <a:t>Issue#1</a:t>
            </a:r>
            <a:endParaRPr sz="1200">
              <a:solidFill>
                <a:srgbClr val="B7816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51100" y="342900"/>
            <a:ext cx="58578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500">
                <a:solidFill>
                  <a:srgbClr val="E07A74"/>
                </a:solidFill>
                <a:latin typeface="Caveat Brush"/>
                <a:ea typeface="Caveat Brush"/>
                <a:cs typeface="Caveat Brush"/>
                <a:sym typeface="Caveat Brush"/>
              </a:rPr>
              <a:t>Elementary School</a:t>
            </a:r>
            <a:endParaRPr sz="6500">
              <a:solidFill>
                <a:srgbClr val="E07A7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83075" y="1428750"/>
            <a:ext cx="4194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solidFill>
                  <a:srgbClr val="7A5749"/>
                </a:solidFill>
                <a:latin typeface="Spartan"/>
                <a:ea typeface="Spartan"/>
                <a:cs typeface="Spartan"/>
                <a:sym typeface="Spartan"/>
              </a:rPr>
              <a:t>NEWSPAPER TEMPLATES</a:t>
            </a:r>
            <a:endParaRPr b="1" sz="1900">
              <a:solidFill>
                <a:srgbClr val="7A5749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88575" y="2171700"/>
            <a:ext cx="4194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B7816E"/>
                </a:solidFill>
                <a:latin typeface="Montserrat"/>
                <a:ea typeface="Montserrat"/>
                <a:cs typeface="Montserrat"/>
                <a:sym typeface="Montserrat"/>
              </a:rPr>
              <a:t>Wednesday music day</a:t>
            </a:r>
            <a:endParaRPr b="1" sz="2200">
              <a:solidFill>
                <a:srgbClr val="B7816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60000" y="2686050"/>
            <a:ext cx="5307300" cy="12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7A5749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Cras eleifend blandit volutpat. Aliquam urna turpis, commodo ut dolor a, rutrum vulputate nulla. Aliquam vel est rutrum, vulputate nunc id, vestibulum lacus. Donec vitae sapien vitae diam mattis egestas.</a:t>
            </a:r>
            <a:endParaRPr sz="1300">
              <a:solidFill>
                <a:srgbClr val="7A5749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53100" y="1711725"/>
            <a:ext cx="1434530" cy="233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0793" y="4286250"/>
            <a:ext cx="1550851" cy="243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95725" y="4003075"/>
            <a:ext cx="1323975" cy="7403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1931625" y="4373600"/>
            <a:ext cx="1954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solidFill>
                  <a:srgbClr val="B7816E"/>
                </a:solidFill>
                <a:latin typeface="Montserrat"/>
                <a:ea typeface="Montserrat"/>
                <a:cs typeface="Montserrat"/>
                <a:sym typeface="Montserrat"/>
              </a:rPr>
              <a:t>Reminders</a:t>
            </a:r>
            <a:endParaRPr b="1" sz="2200">
              <a:solidFill>
                <a:srgbClr val="B7816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942162" y="4890151"/>
            <a:ext cx="5307299" cy="1773327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245700" y="7048500"/>
            <a:ext cx="25260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200">
                <a:solidFill>
                  <a:srgbClr val="B7816E"/>
                </a:solidFill>
                <a:latin typeface="Montserrat"/>
                <a:ea typeface="Montserrat"/>
                <a:cs typeface="Montserrat"/>
                <a:sym typeface="Montserrat"/>
              </a:rPr>
              <a:t>Upcoming</a:t>
            </a:r>
            <a:endParaRPr b="1" sz="3200">
              <a:solidFill>
                <a:srgbClr val="B7816E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>
                <a:solidFill>
                  <a:srgbClr val="B7816E"/>
                </a:solidFill>
                <a:latin typeface="Montserrat"/>
                <a:ea typeface="Montserrat"/>
                <a:cs typeface="Montserrat"/>
                <a:sym typeface="Montserrat"/>
              </a:rPr>
              <a:t>events</a:t>
            </a:r>
            <a:endParaRPr b="1" sz="3200">
              <a:solidFill>
                <a:srgbClr val="B7816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990850" y="7164800"/>
            <a:ext cx="619125" cy="950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2195100" y="5179150"/>
            <a:ext cx="4833900" cy="12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7A5749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Vestibulum condimentum condimentum accumsan. Phasellus in egestas nisl, et sollicitudin tortor. Sed et urna eu odio vehicula porttitor. Proin ac scelerisque erat. Nunc eleifend rhoncus.</a:t>
            </a:r>
            <a:endParaRPr sz="1300">
              <a:solidFill>
                <a:srgbClr val="7A5749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12">
            <a:alphaModFix/>
          </a:blip>
          <a:srcRect b="0" l="27593" r="0" t="0"/>
          <a:stretch/>
        </p:blipFill>
        <p:spPr>
          <a:xfrm>
            <a:off x="-4" y="8077200"/>
            <a:ext cx="1255700" cy="264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25100" y="9432325"/>
            <a:ext cx="675525" cy="70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802450" y="7821325"/>
            <a:ext cx="1550850" cy="258475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/>
        </p:nvSpPr>
        <p:spPr>
          <a:xfrm>
            <a:off x="3905250" y="7286625"/>
            <a:ext cx="2428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E07A74"/>
                </a:solidFill>
                <a:latin typeface="Caveat Brush"/>
                <a:ea typeface="Caveat Brush"/>
                <a:cs typeface="Caveat Brush"/>
                <a:sym typeface="Caveat Brush"/>
              </a:rPr>
              <a:t>01 Art Week - Jan. 14th</a:t>
            </a:r>
            <a:endParaRPr sz="2000">
              <a:solidFill>
                <a:srgbClr val="E07A7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05250" y="7658100"/>
            <a:ext cx="225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7A5749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Etiam scelerisque gravida molestie pellentesque.</a:t>
            </a:r>
            <a:endParaRPr sz="1200">
              <a:solidFill>
                <a:srgbClr val="7A5749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565600" y="8384375"/>
            <a:ext cx="2654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E07A74"/>
                </a:solidFill>
                <a:latin typeface="Caveat Brush"/>
                <a:ea typeface="Caveat Brush"/>
                <a:cs typeface="Caveat Brush"/>
                <a:sym typeface="Caveat Brush"/>
              </a:rPr>
              <a:t>02 Thanksgiving - Jan. 16th</a:t>
            </a:r>
            <a:endParaRPr sz="2000">
              <a:solidFill>
                <a:srgbClr val="E07A7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565600" y="8765375"/>
            <a:ext cx="2149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7A5749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Nulla gravida metus ac enim pretium mollis.</a:t>
            </a:r>
            <a:endParaRPr sz="1200">
              <a:solidFill>
                <a:srgbClr val="7A5749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510975" y="9434500"/>
            <a:ext cx="2654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E07A74"/>
                </a:solidFill>
                <a:latin typeface="Caveat Brush"/>
                <a:ea typeface="Caveat Brush"/>
                <a:cs typeface="Caveat Brush"/>
                <a:sym typeface="Caveat Brush"/>
              </a:rPr>
              <a:t>03 Exhibition - Nov. 18th</a:t>
            </a:r>
            <a:endParaRPr sz="2000">
              <a:solidFill>
                <a:srgbClr val="E07A7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510975" y="9815500"/>
            <a:ext cx="2149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7A5749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Cras pellentesque laoreet nunc quis gravida.</a:t>
            </a:r>
            <a:endParaRPr sz="1200">
              <a:solidFill>
                <a:srgbClr val="7A5749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