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560000" cx="10692000"/>
  <p:notesSz cx="7560000" cy="10692000"/>
  <p:embeddedFontLst>
    <p:embeddedFont>
      <p:font typeface="Mansalva"/>
      <p:regular r:id="rId7"/>
    </p:embeddedFont>
    <p:embeddedFont>
      <p:font typeface="Amatic SC"/>
      <p:regular r:id="rId8"/>
      <p:bold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6395">
          <p15:clr>
            <a:srgbClr val="A4A3A4"/>
          </p15:clr>
        </p15:guide>
        <p15:guide id="2" pos="34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6395"/>
        <p:guide pos="3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AmaticSC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Mansalva-regular.fntdata"/><Relationship Id="rId8" Type="http://schemas.openxmlformats.org/officeDocument/2006/relationships/font" Target="fonts/AmaticSC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image" Target="../media/image1.png"/><Relationship Id="rId11" Type="http://schemas.openxmlformats.org/officeDocument/2006/relationships/image" Target="../media/image4.png"/><Relationship Id="rId22" Type="http://schemas.openxmlformats.org/officeDocument/2006/relationships/image" Target="../media/image19.png"/><Relationship Id="rId10" Type="http://schemas.openxmlformats.org/officeDocument/2006/relationships/image" Target="../media/image2.png"/><Relationship Id="rId21" Type="http://schemas.openxmlformats.org/officeDocument/2006/relationships/image" Target="../media/image18.png"/><Relationship Id="rId13" Type="http://schemas.openxmlformats.org/officeDocument/2006/relationships/image" Target="../media/image8.png"/><Relationship Id="rId12" Type="http://schemas.openxmlformats.org/officeDocument/2006/relationships/image" Target="../media/image6.png"/><Relationship Id="rId23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0.png"/><Relationship Id="rId4" Type="http://schemas.openxmlformats.org/officeDocument/2006/relationships/image" Target="../media/image10.png"/><Relationship Id="rId9" Type="http://schemas.openxmlformats.org/officeDocument/2006/relationships/image" Target="../media/image3.png"/><Relationship Id="rId15" Type="http://schemas.openxmlformats.org/officeDocument/2006/relationships/image" Target="../media/image5.png"/><Relationship Id="rId14" Type="http://schemas.openxmlformats.org/officeDocument/2006/relationships/image" Target="../media/image13.png"/><Relationship Id="rId17" Type="http://schemas.openxmlformats.org/officeDocument/2006/relationships/image" Target="../media/image12.png"/><Relationship Id="rId16" Type="http://schemas.openxmlformats.org/officeDocument/2006/relationships/image" Target="../media/image9.png"/><Relationship Id="rId5" Type="http://schemas.openxmlformats.org/officeDocument/2006/relationships/image" Target="../media/image17.png"/><Relationship Id="rId19" Type="http://schemas.openxmlformats.org/officeDocument/2006/relationships/image" Target="../media/image16.png"/><Relationship Id="rId6" Type="http://schemas.openxmlformats.org/officeDocument/2006/relationships/image" Target="../media/image14.png"/><Relationship Id="rId18" Type="http://schemas.openxmlformats.org/officeDocument/2006/relationships/image" Target="../media/image7.png"/><Relationship Id="rId7" Type="http://schemas.openxmlformats.org/officeDocument/2006/relationships/image" Target="../media/image15.png"/><Relationship Id="rId8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40000" y="2135900"/>
            <a:ext cx="1502100" cy="4777825"/>
            <a:chOff x="540000" y="2135900"/>
            <a:chExt cx="1502100" cy="4777825"/>
          </a:xfrm>
        </p:grpSpPr>
        <p:sp>
          <p:nvSpPr>
            <p:cNvPr id="55" name="Google Shape;55;p13"/>
            <p:cNvSpPr/>
            <p:nvPr/>
          </p:nvSpPr>
          <p:spPr>
            <a:xfrm>
              <a:off x="540000" y="2135900"/>
              <a:ext cx="1502100" cy="473100"/>
            </a:xfrm>
            <a:prstGeom prst="roundRect">
              <a:avLst>
                <a:gd fmla="val 16667" name="adj"/>
              </a:avLst>
            </a:prstGeom>
            <a:solidFill>
              <a:srgbClr val="DCEBE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13"/>
            <p:cNvSpPr/>
            <p:nvPr/>
          </p:nvSpPr>
          <p:spPr>
            <a:xfrm>
              <a:off x="540000" y="2716725"/>
              <a:ext cx="1502100" cy="4197000"/>
            </a:xfrm>
            <a:prstGeom prst="roundRect">
              <a:avLst>
                <a:gd fmla="val 8954" name="adj"/>
              </a:avLst>
            </a:prstGeom>
            <a:solidFill>
              <a:srgbClr val="DCEBE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13"/>
          <p:cNvSpPr/>
          <p:nvPr/>
        </p:nvSpPr>
        <p:spPr>
          <a:xfrm>
            <a:off x="2164025" y="1449225"/>
            <a:ext cx="6379500" cy="393600"/>
          </a:xfrm>
          <a:prstGeom prst="roundRect">
            <a:avLst>
              <a:gd fmla="val 16667" name="adj"/>
            </a:avLst>
          </a:prstGeom>
          <a:solidFill>
            <a:srgbClr val="DCEB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8" name="Google Shape;58;p13"/>
          <p:cNvGrpSpPr/>
          <p:nvPr/>
        </p:nvGrpSpPr>
        <p:grpSpPr>
          <a:xfrm>
            <a:off x="106950" y="13150"/>
            <a:ext cx="10402350" cy="2246700"/>
            <a:chOff x="106950" y="13150"/>
            <a:chExt cx="10402350" cy="2246700"/>
          </a:xfrm>
        </p:grpSpPr>
        <p:pic>
          <p:nvPicPr>
            <p:cNvPr id="59" name="Google Shape;59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9257725" y="221300"/>
              <a:ext cx="1251575" cy="201208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0" name="Google Shape;60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984656" y="367269"/>
              <a:ext cx="1054525" cy="72882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1" name="Google Shape;61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7021575" y="46243"/>
              <a:ext cx="744525" cy="7910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2" name="Google Shape;62;p13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8736125" y="1714344"/>
              <a:ext cx="274950" cy="2902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3" name="Google Shape;63;p13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7520693" y="1002368"/>
              <a:ext cx="377800" cy="405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4" name="Google Shape;64;p13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rot="307550">
              <a:off x="1230298" y="1175906"/>
              <a:ext cx="332175" cy="36122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5" name="Google Shape;65;p13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2835459" y="46252"/>
              <a:ext cx="744525" cy="77851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6" name="Google Shape;66;p13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3367015" y="1002387"/>
              <a:ext cx="332175" cy="37729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7" name="Google Shape;67;p13"/>
            <p:cNvPicPr preferRelativeResize="0"/>
            <p:nvPr/>
          </p:nvPicPr>
          <p:blipFill>
            <a:blip r:embed="rId11">
              <a:alphaModFix/>
            </a:blip>
            <a:stretch>
              <a:fillRect/>
            </a:stretch>
          </p:blipFill>
          <p:spPr>
            <a:xfrm>
              <a:off x="5956094" y="83583"/>
              <a:ext cx="332182" cy="3399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8" name="Google Shape;68;p13"/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>
              <a:off x="4583837" y="13150"/>
              <a:ext cx="377800" cy="41977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9" name="Google Shape;69;p13"/>
            <p:cNvPicPr preferRelativeResize="0"/>
            <p:nvPr/>
          </p:nvPicPr>
          <p:blipFill>
            <a:blip r:embed="rId13">
              <a:alphaModFix/>
            </a:blip>
            <a:stretch>
              <a:fillRect/>
            </a:stretch>
          </p:blipFill>
          <p:spPr>
            <a:xfrm>
              <a:off x="106956" y="92950"/>
              <a:ext cx="1054525" cy="105030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0" name="Google Shape;70;p13"/>
            <p:cNvPicPr preferRelativeResize="0"/>
            <p:nvPr/>
          </p:nvPicPr>
          <p:blipFill>
            <a:blip r:embed="rId14">
              <a:alphaModFix/>
            </a:blip>
            <a:stretch>
              <a:fillRect/>
            </a:stretch>
          </p:blipFill>
          <p:spPr>
            <a:xfrm>
              <a:off x="106950" y="1872342"/>
              <a:ext cx="332175" cy="38750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1" name="Google Shape;71;p13"/>
            <p:cNvPicPr preferRelativeResize="0"/>
            <p:nvPr/>
          </p:nvPicPr>
          <p:blipFill>
            <a:blip r:embed="rId15">
              <a:alphaModFix/>
            </a:blip>
            <a:stretch>
              <a:fillRect/>
            </a:stretch>
          </p:blipFill>
          <p:spPr>
            <a:xfrm>
              <a:off x="1348493" y="221311"/>
              <a:ext cx="1360782" cy="8748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72" name="Google Shape;72;p13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97582" y="6121720"/>
            <a:ext cx="1442050" cy="130633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3" name="Google Shape;73;p13"/>
          <p:cNvGrpSpPr/>
          <p:nvPr/>
        </p:nvGrpSpPr>
        <p:grpSpPr>
          <a:xfrm>
            <a:off x="73050" y="2981576"/>
            <a:ext cx="10570475" cy="4534156"/>
            <a:chOff x="73050" y="2981576"/>
            <a:chExt cx="10570475" cy="4534156"/>
          </a:xfrm>
        </p:grpSpPr>
        <p:pic>
          <p:nvPicPr>
            <p:cNvPr id="74" name="Google Shape;74;p13"/>
            <p:cNvPicPr preferRelativeResize="0"/>
            <p:nvPr/>
          </p:nvPicPr>
          <p:blipFill>
            <a:blip r:embed="rId17">
              <a:alphaModFix/>
            </a:blip>
            <a:stretch>
              <a:fillRect/>
            </a:stretch>
          </p:blipFill>
          <p:spPr>
            <a:xfrm>
              <a:off x="6737625" y="6912342"/>
              <a:ext cx="332175" cy="37368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5" name="Google Shape;75;p13"/>
            <p:cNvPicPr preferRelativeResize="0"/>
            <p:nvPr/>
          </p:nvPicPr>
          <p:blipFill>
            <a:blip r:embed="rId18">
              <a:alphaModFix/>
            </a:blip>
            <a:stretch>
              <a:fillRect/>
            </a:stretch>
          </p:blipFill>
          <p:spPr>
            <a:xfrm>
              <a:off x="73050" y="5599073"/>
              <a:ext cx="363125" cy="38475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6" name="Google Shape;76;p13"/>
            <p:cNvPicPr preferRelativeResize="0"/>
            <p:nvPr/>
          </p:nvPicPr>
          <p:blipFill>
            <a:blip r:embed="rId19">
              <a:alphaModFix/>
            </a:blip>
            <a:stretch>
              <a:fillRect/>
            </a:stretch>
          </p:blipFill>
          <p:spPr>
            <a:xfrm>
              <a:off x="2310155" y="6941758"/>
              <a:ext cx="363125" cy="38128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7" name="Google Shape;77;p13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4511261" y="7138437"/>
              <a:ext cx="332175" cy="37729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8" name="Google Shape;78;p13"/>
            <p:cNvPicPr preferRelativeResize="0"/>
            <p:nvPr/>
          </p:nvPicPr>
          <p:blipFill>
            <a:blip r:embed="rId20">
              <a:alphaModFix/>
            </a:blip>
            <a:stretch>
              <a:fillRect/>
            </a:stretch>
          </p:blipFill>
          <p:spPr>
            <a:xfrm>
              <a:off x="7955300" y="7061629"/>
              <a:ext cx="332175" cy="34069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9" name="Google Shape;79;p13"/>
            <p:cNvPicPr preferRelativeResize="0"/>
            <p:nvPr/>
          </p:nvPicPr>
          <p:blipFill>
            <a:blip r:embed="rId21">
              <a:alphaModFix/>
            </a:blip>
            <a:stretch>
              <a:fillRect/>
            </a:stretch>
          </p:blipFill>
          <p:spPr>
            <a:xfrm>
              <a:off x="10311350" y="5113280"/>
              <a:ext cx="332175" cy="34491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0" name="Google Shape;80;p13"/>
            <p:cNvPicPr preferRelativeResize="0"/>
            <p:nvPr/>
          </p:nvPicPr>
          <p:blipFill>
            <a:blip r:embed="rId22">
              <a:alphaModFix/>
            </a:blip>
            <a:stretch>
              <a:fillRect/>
            </a:stretch>
          </p:blipFill>
          <p:spPr>
            <a:xfrm>
              <a:off x="10199100" y="2981576"/>
              <a:ext cx="332175" cy="36123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81" name="Google Shape;81;p13"/>
          <p:cNvSpPr txBox="1"/>
          <p:nvPr/>
        </p:nvSpPr>
        <p:spPr>
          <a:xfrm>
            <a:off x="3759650" y="496525"/>
            <a:ext cx="31728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5000">
                <a:solidFill>
                  <a:srgbClr val="35536B"/>
                </a:solidFill>
                <a:latin typeface="Amatic SC"/>
                <a:ea typeface="Amatic SC"/>
                <a:cs typeface="Amatic SC"/>
                <a:sym typeface="Amatic SC"/>
              </a:rPr>
              <a:t>CLASS SCHEDULE</a:t>
            </a:r>
            <a:endParaRPr b="1" sz="5000">
              <a:solidFill>
                <a:srgbClr val="35536B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82" name="Google Shape;82;p13"/>
          <p:cNvSpPr txBox="1"/>
          <p:nvPr/>
        </p:nvSpPr>
        <p:spPr>
          <a:xfrm>
            <a:off x="2352644" y="1538325"/>
            <a:ext cx="963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35536B"/>
                </a:solidFill>
                <a:latin typeface="Mansalva"/>
                <a:ea typeface="Mansalva"/>
                <a:cs typeface="Mansalva"/>
                <a:sym typeface="Mansalva"/>
              </a:rPr>
              <a:t>NAME:</a:t>
            </a:r>
            <a:endParaRPr>
              <a:solidFill>
                <a:srgbClr val="35536B"/>
              </a:solidFill>
              <a:latin typeface="Mansalva"/>
              <a:ea typeface="Mansalva"/>
              <a:cs typeface="Mansalva"/>
              <a:sym typeface="Mansalva"/>
            </a:endParaRPr>
          </a:p>
        </p:txBody>
      </p:sp>
      <p:sp>
        <p:nvSpPr>
          <p:cNvPr id="83" name="Google Shape;83;p13"/>
          <p:cNvSpPr txBox="1"/>
          <p:nvPr/>
        </p:nvSpPr>
        <p:spPr>
          <a:xfrm>
            <a:off x="5885655" y="1538325"/>
            <a:ext cx="963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35536B"/>
                </a:solidFill>
                <a:latin typeface="Mansalva"/>
                <a:ea typeface="Mansalva"/>
                <a:cs typeface="Mansalva"/>
                <a:sym typeface="Mansalva"/>
              </a:rPr>
              <a:t>CLASS:</a:t>
            </a:r>
            <a:endParaRPr>
              <a:solidFill>
                <a:srgbClr val="35536B"/>
              </a:solidFill>
              <a:latin typeface="Mansalva"/>
              <a:ea typeface="Mansalva"/>
              <a:cs typeface="Mansalva"/>
              <a:sym typeface="Mansalva"/>
            </a:endParaRPr>
          </a:p>
        </p:txBody>
      </p:sp>
      <p:sp>
        <p:nvSpPr>
          <p:cNvPr id="84" name="Google Shape;84;p13"/>
          <p:cNvSpPr txBox="1"/>
          <p:nvPr/>
        </p:nvSpPr>
        <p:spPr>
          <a:xfrm>
            <a:off x="727226" y="2264750"/>
            <a:ext cx="11277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35536B"/>
                </a:solidFill>
                <a:latin typeface="Mansalva"/>
                <a:ea typeface="Mansalva"/>
                <a:cs typeface="Mansalva"/>
                <a:sym typeface="Mansalva"/>
              </a:rPr>
              <a:t>MONDAY</a:t>
            </a:r>
            <a:endParaRPr>
              <a:solidFill>
                <a:srgbClr val="35536B"/>
              </a:solidFill>
              <a:latin typeface="Mansalva"/>
              <a:ea typeface="Mansalva"/>
              <a:cs typeface="Mansalva"/>
              <a:sym typeface="Mansalva"/>
            </a:endParaRPr>
          </a:p>
        </p:txBody>
      </p:sp>
      <p:grpSp>
        <p:nvGrpSpPr>
          <p:cNvPr id="85" name="Google Shape;85;p13"/>
          <p:cNvGrpSpPr/>
          <p:nvPr/>
        </p:nvGrpSpPr>
        <p:grpSpPr>
          <a:xfrm>
            <a:off x="2164025" y="2135900"/>
            <a:ext cx="1502100" cy="4777825"/>
            <a:chOff x="2164025" y="2135900"/>
            <a:chExt cx="1502100" cy="4777825"/>
          </a:xfrm>
        </p:grpSpPr>
        <p:sp>
          <p:nvSpPr>
            <p:cNvPr id="86" name="Google Shape;86;p13"/>
            <p:cNvSpPr/>
            <p:nvPr/>
          </p:nvSpPr>
          <p:spPr>
            <a:xfrm>
              <a:off x="2164025" y="2135900"/>
              <a:ext cx="1502100" cy="473100"/>
            </a:xfrm>
            <a:prstGeom prst="roundRect">
              <a:avLst>
                <a:gd fmla="val 16667" name="adj"/>
              </a:avLst>
            </a:prstGeom>
            <a:solidFill>
              <a:srgbClr val="DCEBE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13"/>
            <p:cNvSpPr/>
            <p:nvPr/>
          </p:nvSpPr>
          <p:spPr>
            <a:xfrm>
              <a:off x="2164025" y="2716725"/>
              <a:ext cx="1502100" cy="4197000"/>
            </a:xfrm>
            <a:prstGeom prst="roundRect">
              <a:avLst>
                <a:gd fmla="val 8954" name="adj"/>
              </a:avLst>
            </a:prstGeom>
            <a:solidFill>
              <a:srgbClr val="DCEBE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8" name="Google Shape;88;p13"/>
          <p:cNvSpPr txBox="1"/>
          <p:nvPr/>
        </p:nvSpPr>
        <p:spPr>
          <a:xfrm>
            <a:off x="2351251" y="2264750"/>
            <a:ext cx="11277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35536B"/>
                </a:solidFill>
                <a:latin typeface="Mansalva"/>
                <a:ea typeface="Mansalva"/>
                <a:cs typeface="Mansalva"/>
                <a:sym typeface="Mansalva"/>
              </a:rPr>
              <a:t>TUESDAY</a:t>
            </a:r>
            <a:endParaRPr>
              <a:solidFill>
                <a:srgbClr val="35536B"/>
              </a:solidFill>
              <a:latin typeface="Mansalva"/>
              <a:ea typeface="Mansalva"/>
              <a:cs typeface="Mansalva"/>
              <a:sym typeface="Mansalva"/>
            </a:endParaRPr>
          </a:p>
        </p:txBody>
      </p:sp>
      <p:grpSp>
        <p:nvGrpSpPr>
          <p:cNvPr id="89" name="Google Shape;89;p13"/>
          <p:cNvGrpSpPr/>
          <p:nvPr/>
        </p:nvGrpSpPr>
        <p:grpSpPr>
          <a:xfrm>
            <a:off x="3788050" y="2135900"/>
            <a:ext cx="1502100" cy="4777825"/>
            <a:chOff x="3788050" y="2135900"/>
            <a:chExt cx="1502100" cy="4777825"/>
          </a:xfrm>
        </p:grpSpPr>
        <p:sp>
          <p:nvSpPr>
            <p:cNvPr id="90" name="Google Shape;90;p13"/>
            <p:cNvSpPr/>
            <p:nvPr/>
          </p:nvSpPr>
          <p:spPr>
            <a:xfrm>
              <a:off x="3788050" y="2135900"/>
              <a:ext cx="1502100" cy="473100"/>
            </a:xfrm>
            <a:prstGeom prst="roundRect">
              <a:avLst>
                <a:gd fmla="val 16667" name="adj"/>
              </a:avLst>
            </a:prstGeom>
            <a:solidFill>
              <a:srgbClr val="DCEBE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13"/>
            <p:cNvSpPr/>
            <p:nvPr/>
          </p:nvSpPr>
          <p:spPr>
            <a:xfrm>
              <a:off x="3788050" y="2716725"/>
              <a:ext cx="1502100" cy="4197000"/>
            </a:xfrm>
            <a:prstGeom prst="roundRect">
              <a:avLst>
                <a:gd fmla="val 8954" name="adj"/>
              </a:avLst>
            </a:prstGeom>
            <a:solidFill>
              <a:srgbClr val="DCEBE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2" name="Google Shape;92;p13"/>
          <p:cNvSpPr txBox="1"/>
          <p:nvPr/>
        </p:nvSpPr>
        <p:spPr>
          <a:xfrm>
            <a:off x="3879000" y="2264750"/>
            <a:ext cx="13203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35536B"/>
                </a:solidFill>
                <a:latin typeface="Mansalva"/>
                <a:ea typeface="Mansalva"/>
                <a:cs typeface="Mansalva"/>
                <a:sym typeface="Mansalva"/>
              </a:rPr>
              <a:t>WEDNESDAY</a:t>
            </a:r>
            <a:endParaRPr>
              <a:solidFill>
                <a:srgbClr val="35536B"/>
              </a:solidFill>
              <a:latin typeface="Mansalva"/>
              <a:ea typeface="Mansalva"/>
              <a:cs typeface="Mansalva"/>
              <a:sym typeface="Mansalva"/>
            </a:endParaRPr>
          </a:p>
        </p:txBody>
      </p:sp>
      <p:grpSp>
        <p:nvGrpSpPr>
          <p:cNvPr id="93" name="Google Shape;93;p13"/>
          <p:cNvGrpSpPr/>
          <p:nvPr/>
        </p:nvGrpSpPr>
        <p:grpSpPr>
          <a:xfrm>
            <a:off x="5412075" y="2135900"/>
            <a:ext cx="1502100" cy="4777825"/>
            <a:chOff x="5412075" y="2135900"/>
            <a:chExt cx="1502100" cy="4777825"/>
          </a:xfrm>
        </p:grpSpPr>
        <p:sp>
          <p:nvSpPr>
            <p:cNvPr id="94" name="Google Shape;94;p13"/>
            <p:cNvSpPr/>
            <p:nvPr/>
          </p:nvSpPr>
          <p:spPr>
            <a:xfrm>
              <a:off x="5412075" y="2135900"/>
              <a:ext cx="1502100" cy="473100"/>
            </a:xfrm>
            <a:prstGeom prst="roundRect">
              <a:avLst>
                <a:gd fmla="val 16667" name="adj"/>
              </a:avLst>
            </a:prstGeom>
            <a:solidFill>
              <a:srgbClr val="DCEBE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13"/>
            <p:cNvSpPr/>
            <p:nvPr/>
          </p:nvSpPr>
          <p:spPr>
            <a:xfrm>
              <a:off x="5412075" y="2716725"/>
              <a:ext cx="1502100" cy="4197000"/>
            </a:xfrm>
            <a:prstGeom prst="roundRect">
              <a:avLst>
                <a:gd fmla="val 8954" name="adj"/>
              </a:avLst>
            </a:prstGeom>
            <a:solidFill>
              <a:srgbClr val="DCEBE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6" name="Google Shape;96;p13"/>
          <p:cNvSpPr txBox="1"/>
          <p:nvPr/>
        </p:nvSpPr>
        <p:spPr>
          <a:xfrm>
            <a:off x="5422050" y="2264750"/>
            <a:ext cx="14823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35536B"/>
                </a:solidFill>
                <a:latin typeface="Mansalva"/>
                <a:ea typeface="Mansalva"/>
                <a:cs typeface="Mansalva"/>
                <a:sym typeface="Mansalva"/>
              </a:rPr>
              <a:t>THURSDAY</a:t>
            </a:r>
            <a:endParaRPr>
              <a:solidFill>
                <a:srgbClr val="35536B"/>
              </a:solidFill>
              <a:latin typeface="Mansalva"/>
              <a:ea typeface="Mansalva"/>
              <a:cs typeface="Mansalva"/>
              <a:sym typeface="Mansalva"/>
            </a:endParaRPr>
          </a:p>
        </p:txBody>
      </p:sp>
      <p:grpSp>
        <p:nvGrpSpPr>
          <p:cNvPr id="97" name="Google Shape;97;p13"/>
          <p:cNvGrpSpPr/>
          <p:nvPr/>
        </p:nvGrpSpPr>
        <p:grpSpPr>
          <a:xfrm>
            <a:off x="7036100" y="2135900"/>
            <a:ext cx="1502100" cy="4777825"/>
            <a:chOff x="7036100" y="2135900"/>
            <a:chExt cx="1502100" cy="4777825"/>
          </a:xfrm>
        </p:grpSpPr>
        <p:sp>
          <p:nvSpPr>
            <p:cNvPr id="98" name="Google Shape;98;p13"/>
            <p:cNvSpPr/>
            <p:nvPr/>
          </p:nvSpPr>
          <p:spPr>
            <a:xfrm>
              <a:off x="7036100" y="2135900"/>
              <a:ext cx="1502100" cy="473100"/>
            </a:xfrm>
            <a:prstGeom prst="roundRect">
              <a:avLst>
                <a:gd fmla="val 16667" name="adj"/>
              </a:avLst>
            </a:prstGeom>
            <a:solidFill>
              <a:srgbClr val="DCEBE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13"/>
            <p:cNvSpPr/>
            <p:nvPr/>
          </p:nvSpPr>
          <p:spPr>
            <a:xfrm>
              <a:off x="7036100" y="2716725"/>
              <a:ext cx="1502100" cy="4197000"/>
            </a:xfrm>
            <a:prstGeom prst="roundRect">
              <a:avLst>
                <a:gd fmla="val 8954" name="adj"/>
              </a:avLst>
            </a:prstGeom>
            <a:solidFill>
              <a:srgbClr val="DCEBE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0" name="Google Shape;100;p13"/>
          <p:cNvSpPr txBox="1"/>
          <p:nvPr/>
        </p:nvSpPr>
        <p:spPr>
          <a:xfrm>
            <a:off x="7049450" y="2264750"/>
            <a:ext cx="14754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35536B"/>
                </a:solidFill>
                <a:latin typeface="Mansalva"/>
                <a:ea typeface="Mansalva"/>
                <a:cs typeface="Mansalva"/>
                <a:sym typeface="Mansalva"/>
              </a:rPr>
              <a:t>FRIDAY</a:t>
            </a:r>
            <a:endParaRPr>
              <a:solidFill>
                <a:srgbClr val="35536B"/>
              </a:solidFill>
              <a:latin typeface="Mansalva"/>
              <a:ea typeface="Mansalva"/>
              <a:cs typeface="Mansalva"/>
              <a:sym typeface="Mansalva"/>
            </a:endParaRPr>
          </a:p>
        </p:txBody>
      </p:sp>
      <p:grpSp>
        <p:nvGrpSpPr>
          <p:cNvPr id="101" name="Google Shape;101;p13"/>
          <p:cNvGrpSpPr/>
          <p:nvPr/>
        </p:nvGrpSpPr>
        <p:grpSpPr>
          <a:xfrm>
            <a:off x="8660125" y="2135900"/>
            <a:ext cx="1502100" cy="4777825"/>
            <a:chOff x="8660125" y="2135900"/>
            <a:chExt cx="1502100" cy="4777825"/>
          </a:xfrm>
        </p:grpSpPr>
        <p:sp>
          <p:nvSpPr>
            <p:cNvPr id="102" name="Google Shape;102;p13"/>
            <p:cNvSpPr/>
            <p:nvPr/>
          </p:nvSpPr>
          <p:spPr>
            <a:xfrm>
              <a:off x="8660125" y="2135900"/>
              <a:ext cx="1502100" cy="473100"/>
            </a:xfrm>
            <a:prstGeom prst="roundRect">
              <a:avLst>
                <a:gd fmla="val 16667" name="adj"/>
              </a:avLst>
            </a:prstGeom>
            <a:solidFill>
              <a:srgbClr val="DCEBE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" name="Google Shape;103;p13"/>
            <p:cNvSpPr/>
            <p:nvPr/>
          </p:nvSpPr>
          <p:spPr>
            <a:xfrm>
              <a:off x="8660125" y="2716725"/>
              <a:ext cx="1502100" cy="4197000"/>
            </a:xfrm>
            <a:prstGeom prst="roundRect">
              <a:avLst>
                <a:gd fmla="val 8954" name="adj"/>
              </a:avLst>
            </a:prstGeom>
            <a:solidFill>
              <a:srgbClr val="DCEBE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4" name="Google Shape;104;p13"/>
          <p:cNvSpPr txBox="1"/>
          <p:nvPr/>
        </p:nvSpPr>
        <p:spPr>
          <a:xfrm>
            <a:off x="8658100" y="2264750"/>
            <a:ext cx="15063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35536B"/>
                </a:solidFill>
                <a:latin typeface="Mansalva"/>
                <a:ea typeface="Mansalva"/>
                <a:cs typeface="Mansalva"/>
                <a:sym typeface="Mansalva"/>
              </a:rPr>
              <a:t>SATURDAY</a:t>
            </a:r>
            <a:endParaRPr>
              <a:solidFill>
                <a:srgbClr val="35536B"/>
              </a:solidFill>
              <a:latin typeface="Mansalva"/>
              <a:ea typeface="Mansalva"/>
              <a:cs typeface="Mansalva"/>
              <a:sym typeface="Mansalva"/>
            </a:endParaRPr>
          </a:p>
        </p:txBody>
      </p:sp>
      <p:pic>
        <p:nvPicPr>
          <p:cNvPr id="105" name="Google Shape;105;p13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8959309" y="6240930"/>
            <a:ext cx="1628350" cy="10727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