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Mansalva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48">
          <p15:clr>
            <a:srgbClr val="A4A3A4"/>
          </p15:clr>
        </p15:guide>
        <p15:guide id="2" pos="32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48"/>
        <p:guide pos="32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ansal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f7e796aaf_0_3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f7e796aa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58350" y="258350"/>
            <a:ext cx="7068300" cy="10182000"/>
          </a:xfrm>
          <a:prstGeom prst="rect">
            <a:avLst/>
          </a:prstGeom>
          <a:noFill/>
          <a:ln cap="flat" cmpd="sng" w="19050">
            <a:solidFill>
              <a:srgbClr val="634E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10081" y="327900"/>
            <a:ext cx="954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Name: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01518" y="327900"/>
            <a:ext cx="954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Date: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16725" y="702200"/>
            <a:ext cx="6545100" cy="3994500"/>
          </a:xfrm>
          <a:prstGeom prst="rect">
            <a:avLst/>
          </a:prstGeom>
          <a:noFill/>
          <a:ln cap="flat" cmpd="sng" w="19050">
            <a:solidFill>
              <a:srgbClr val="634E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68425" y="870925"/>
            <a:ext cx="60417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Free printable elementary writing paper from gdoc.io</a:t>
            </a:r>
            <a:endParaRPr sz="18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01400" y="4728026"/>
            <a:ext cx="67572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634E42"/>
                </a:solidFill>
                <a:latin typeface="Mansalva"/>
                <a:ea typeface="Mansalva"/>
                <a:cs typeface="Mansalva"/>
                <a:sym typeface="Mansalva"/>
              </a:rPr>
              <a:t>Lorem ipsum dolor sit amet, consectetuer adipiscing elit, sed diam nonummy nibh euismod tincidunt ut laoreet dolore. sed diam nonummy nibh </a:t>
            </a:r>
            <a:endParaRPr sz="2100">
              <a:solidFill>
                <a:srgbClr val="634E4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510100" y="5842850"/>
            <a:ext cx="6564900" cy="4001175"/>
            <a:chOff x="510100" y="5842850"/>
            <a:chExt cx="6564900" cy="4001175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510100" y="5842850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510100" y="6128648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510100" y="6414446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510100" y="6700245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510100" y="6986043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10100" y="7271841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510100" y="7557639"/>
              <a:ext cx="39216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510100" y="7843438"/>
              <a:ext cx="3928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510100" y="8129236"/>
              <a:ext cx="39216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510100" y="8415034"/>
              <a:ext cx="3928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510100" y="8700832"/>
              <a:ext cx="39216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510100" y="8986630"/>
              <a:ext cx="3928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510100" y="9272429"/>
              <a:ext cx="39216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510100" y="9558227"/>
              <a:ext cx="3928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510100" y="9844025"/>
              <a:ext cx="39216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76" name="Google Shape;7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0799" y="7382975"/>
            <a:ext cx="2574426" cy="286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>
            <a:off x="258350" y="258350"/>
            <a:ext cx="7068300" cy="10182000"/>
          </a:xfrm>
          <a:prstGeom prst="rect">
            <a:avLst/>
          </a:prstGeom>
          <a:noFill/>
          <a:ln cap="flat" cmpd="sng" w="19050">
            <a:solidFill>
              <a:srgbClr val="634E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" name="Google Shape;82;p14"/>
          <p:cNvGrpSpPr/>
          <p:nvPr/>
        </p:nvGrpSpPr>
        <p:grpSpPr>
          <a:xfrm>
            <a:off x="510100" y="688975"/>
            <a:ext cx="6564900" cy="9155050"/>
            <a:chOff x="510100" y="688975"/>
            <a:chExt cx="6564900" cy="9155050"/>
          </a:xfrm>
        </p:grpSpPr>
        <p:cxnSp>
          <p:nvCxnSpPr>
            <p:cNvPr id="83" name="Google Shape;83;p14"/>
            <p:cNvCxnSpPr/>
            <p:nvPr/>
          </p:nvCxnSpPr>
          <p:spPr>
            <a:xfrm>
              <a:off x="510100" y="5838691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4"/>
            <p:cNvCxnSpPr/>
            <p:nvPr/>
          </p:nvCxnSpPr>
          <p:spPr>
            <a:xfrm>
              <a:off x="510100" y="6124786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4"/>
            <p:cNvCxnSpPr/>
            <p:nvPr/>
          </p:nvCxnSpPr>
          <p:spPr>
            <a:xfrm>
              <a:off x="510100" y="6410881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4"/>
            <p:cNvCxnSpPr/>
            <p:nvPr/>
          </p:nvCxnSpPr>
          <p:spPr>
            <a:xfrm>
              <a:off x="510100" y="6696977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4"/>
            <p:cNvCxnSpPr/>
            <p:nvPr/>
          </p:nvCxnSpPr>
          <p:spPr>
            <a:xfrm>
              <a:off x="510100" y="6983072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4"/>
            <p:cNvCxnSpPr/>
            <p:nvPr/>
          </p:nvCxnSpPr>
          <p:spPr>
            <a:xfrm>
              <a:off x="510100" y="7269167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4"/>
            <p:cNvCxnSpPr/>
            <p:nvPr/>
          </p:nvCxnSpPr>
          <p:spPr>
            <a:xfrm>
              <a:off x="510100" y="7555263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4"/>
            <p:cNvCxnSpPr/>
            <p:nvPr/>
          </p:nvCxnSpPr>
          <p:spPr>
            <a:xfrm>
              <a:off x="510100" y="7841358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4"/>
            <p:cNvCxnSpPr/>
            <p:nvPr/>
          </p:nvCxnSpPr>
          <p:spPr>
            <a:xfrm>
              <a:off x="510100" y="8127453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4"/>
            <p:cNvCxnSpPr/>
            <p:nvPr/>
          </p:nvCxnSpPr>
          <p:spPr>
            <a:xfrm>
              <a:off x="510100" y="8413548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4"/>
            <p:cNvCxnSpPr/>
            <p:nvPr/>
          </p:nvCxnSpPr>
          <p:spPr>
            <a:xfrm>
              <a:off x="510100" y="8699644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4"/>
            <p:cNvCxnSpPr/>
            <p:nvPr/>
          </p:nvCxnSpPr>
          <p:spPr>
            <a:xfrm>
              <a:off x="510100" y="8985739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4"/>
            <p:cNvCxnSpPr/>
            <p:nvPr/>
          </p:nvCxnSpPr>
          <p:spPr>
            <a:xfrm>
              <a:off x="510100" y="9271834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4"/>
            <p:cNvCxnSpPr/>
            <p:nvPr/>
          </p:nvCxnSpPr>
          <p:spPr>
            <a:xfrm>
              <a:off x="510100" y="9557930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4"/>
            <p:cNvCxnSpPr/>
            <p:nvPr/>
          </p:nvCxnSpPr>
          <p:spPr>
            <a:xfrm>
              <a:off x="510100" y="9844025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4"/>
            <p:cNvCxnSpPr/>
            <p:nvPr/>
          </p:nvCxnSpPr>
          <p:spPr>
            <a:xfrm>
              <a:off x="510100" y="688975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4"/>
            <p:cNvCxnSpPr/>
            <p:nvPr/>
          </p:nvCxnSpPr>
          <p:spPr>
            <a:xfrm>
              <a:off x="510100" y="975070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4"/>
            <p:cNvCxnSpPr/>
            <p:nvPr/>
          </p:nvCxnSpPr>
          <p:spPr>
            <a:xfrm>
              <a:off x="510100" y="1261166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4"/>
            <p:cNvCxnSpPr/>
            <p:nvPr/>
          </p:nvCxnSpPr>
          <p:spPr>
            <a:xfrm>
              <a:off x="510100" y="1547261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4"/>
            <p:cNvCxnSpPr/>
            <p:nvPr/>
          </p:nvCxnSpPr>
          <p:spPr>
            <a:xfrm>
              <a:off x="510100" y="1833356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4"/>
            <p:cNvCxnSpPr/>
            <p:nvPr/>
          </p:nvCxnSpPr>
          <p:spPr>
            <a:xfrm>
              <a:off x="510100" y="2119452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4"/>
            <p:cNvCxnSpPr/>
            <p:nvPr/>
          </p:nvCxnSpPr>
          <p:spPr>
            <a:xfrm>
              <a:off x="510100" y="2405547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4"/>
            <p:cNvCxnSpPr/>
            <p:nvPr/>
          </p:nvCxnSpPr>
          <p:spPr>
            <a:xfrm>
              <a:off x="510100" y="2691642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4"/>
            <p:cNvCxnSpPr/>
            <p:nvPr/>
          </p:nvCxnSpPr>
          <p:spPr>
            <a:xfrm>
              <a:off x="510100" y="2977738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4"/>
            <p:cNvCxnSpPr/>
            <p:nvPr/>
          </p:nvCxnSpPr>
          <p:spPr>
            <a:xfrm>
              <a:off x="510100" y="3263833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4"/>
            <p:cNvCxnSpPr/>
            <p:nvPr/>
          </p:nvCxnSpPr>
          <p:spPr>
            <a:xfrm>
              <a:off x="510100" y="3549928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4"/>
            <p:cNvCxnSpPr/>
            <p:nvPr/>
          </p:nvCxnSpPr>
          <p:spPr>
            <a:xfrm>
              <a:off x="510100" y="3836023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4"/>
            <p:cNvCxnSpPr/>
            <p:nvPr/>
          </p:nvCxnSpPr>
          <p:spPr>
            <a:xfrm>
              <a:off x="510100" y="4122119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4"/>
            <p:cNvCxnSpPr/>
            <p:nvPr/>
          </p:nvCxnSpPr>
          <p:spPr>
            <a:xfrm>
              <a:off x="510100" y="4408214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4"/>
            <p:cNvCxnSpPr/>
            <p:nvPr/>
          </p:nvCxnSpPr>
          <p:spPr>
            <a:xfrm>
              <a:off x="510100" y="4694309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4"/>
            <p:cNvCxnSpPr/>
            <p:nvPr/>
          </p:nvCxnSpPr>
          <p:spPr>
            <a:xfrm>
              <a:off x="510100" y="4980405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4"/>
            <p:cNvCxnSpPr/>
            <p:nvPr/>
          </p:nvCxnSpPr>
          <p:spPr>
            <a:xfrm>
              <a:off x="510100" y="5266500"/>
              <a:ext cx="65649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lgDash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4"/>
            <p:cNvCxnSpPr/>
            <p:nvPr/>
          </p:nvCxnSpPr>
          <p:spPr>
            <a:xfrm>
              <a:off x="510100" y="5552595"/>
              <a:ext cx="6553500" cy="0"/>
            </a:xfrm>
            <a:prstGeom prst="straightConnector1">
              <a:avLst/>
            </a:prstGeom>
            <a:noFill/>
            <a:ln cap="flat" cmpd="sng" w="9525">
              <a:solidFill>
                <a:srgbClr val="634E4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