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6459200" cx="21945600"/>
  <p:notesSz cx="6858000" cy="9144000"/>
  <p:embeddedFontLst>
    <p:embeddedFont>
      <p:font typeface="Great Vibes"/>
      <p:regular r:id="rId7"/>
    </p:embeddedFont>
    <p:embeddedFont>
      <p:font typeface="Cinzel SemiBold"/>
      <p:regular r:id="rId8"/>
      <p:bold r:id="rId9"/>
    </p:embeddedFont>
    <p:embeddedFont>
      <p:font typeface="Cinzel"/>
      <p:regular r:id="rId10"/>
      <p:bold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5184">
          <p15:clr>
            <a:srgbClr val="747775"/>
          </p15:clr>
        </p15:guide>
        <p15:guide id="2" pos="6912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5184" orient="horz"/>
        <p:guide pos="691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inzel-bold.fntdata"/><Relationship Id="rId10" Type="http://schemas.openxmlformats.org/officeDocument/2006/relationships/font" Target="fonts/Cinzel-regular.fntdata"/><Relationship Id="rId9" Type="http://schemas.openxmlformats.org/officeDocument/2006/relationships/font" Target="fonts/CinzelSemiBol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GreatVibes-regular.fntdata"/><Relationship Id="rId8" Type="http://schemas.openxmlformats.org/officeDocument/2006/relationships/font" Target="fonts/CinzelSemiBol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748100" y="2382640"/>
            <a:ext cx="20449500" cy="6568200"/>
          </a:xfrm>
          <a:prstGeom prst="rect">
            <a:avLst/>
          </a:prstGeom>
        </p:spPr>
        <p:txBody>
          <a:bodyPr anchorCtr="0" anchor="b" bIns="243800" lIns="243800" spcFirstLastPara="1" rIns="243800" wrap="square" tIns="2438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748080" y="9069200"/>
            <a:ext cx="20449500" cy="25362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20333899" y="14922294"/>
            <a:ext cx="1317000" cy="12594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748080" y="3539600"/>
            <a:ext cx="20449500" cy="6283200"/>
          </a:xfrm>
          <a:prstGeom prst="rect">
            <a:avLst/>
          </a:prstGeom>
        </p:spPr>
        <p:txBody>
          <a:bodyPr anchorCtr="0" anchor="b" bIns="243800" lIns="243800" spcFirstLastPara="1" rIns="243800" wrap="square" tIns="2438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0"/>
              <a:buNone/>
              <a:defRPr sz="3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0"/>
              <a:buNone/>
              <a:defRPr sz="3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0"/>
              <a:buNone/>
              <a:defRPr sz="3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0"/>
              <a:buNone/>
              <a:defRPr sz="3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0"/>
              <a:buNone/>
              <a:defRPr sz="3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0"/>
              <a:buNone/>
              <a:defRPr sz="3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0"/>
              <a:buNone/>
              <a:defRPr sz="3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0"/>
              <a:buNone/>
              <a:defRPr sz="3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0"/>
              <a:buNone/>
              <a:defRPr sz="3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748080" y="10087120"/>
            <a:ext cx="20449500" cy="41625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rmAutofit/>
          </a:bodyPr>
          <a:lstStyle>
            <a:lvl1pPr indent="-533400" lvl="0" marL="457200" algn="ctr">
              <a:spcBef>
                <a:spcPts val="0"/>
              </a:spcBef>
              <a:spcAft>
                <a:spcPts val="0"/>
              </a:spcAft>
              <a:buSzPts val="4800"/>
              <a:buChar char="●"/>
              <a:defRPr/>
            </a:lvl1pPr>
            <a:lvl2pPr indent="-463550" lvl="1" marL="914400" algn="ctr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2pPr>
            <a:lvl3pPr indent="-463550" lvl="2" marL="1371600" algn="ctr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3pPr>
            <a:lvl4pPr indent="-463550" lvl="3" marL="1828800" algn="ctr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4pPr>
            <a:lvl5pPr indent="-463550" lvl="4" marL="2286000" algn="ctr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5pPr>
            <a:lvl6pPr indent="-463550" lvl="5" marL="2743200" algn="ctr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6pPr>
            <a:lvl7pPr indent="-463550" lvl="6" marL="3200400" algn="ctr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7pPr>
            <a:lvl8pPr indent="-463550" lvl="7" marL="3657600" algn="ctr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8pPr>
            <a:lvl9pPr indent="-463550" lvl="8" marL="4114800" algn="ctr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20333899" y="14922294"/>
            <a:ext cx="1317000" cy="12594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20333899" y="14922294"/>
            <a:ext cx="1317000" cy="12594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748080" y="6882720"/>
            <a:ext cx="20449500" cy="26937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20333899" y="14922294"/>
            <a:ext cx="1317000" cy="12594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748080" y="1424080"/>
            <a:ext cx="20449500" cy="18327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748080" y="3687920"/>
            <a:ext cx="20449500" cy="109326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rmAutofit/>
          </a:bodyPr>
          <a:lstStyle>
            <a:lvl1pPr indent="-533400" lvl="0" marL="457200">
              <a:spcBef>
                <a:spcPts val="0"/>
              </a:spcBef>
              <a:spcAft>
                <a:spcPts val="0"/>
              </a:spcAft>
              <a:buSzPts val="4800"/>
              <a:buChar char="●"/>
              <a:defRPr/>
            </a:lvl1pPr>
            <a:lvl2pPr indent="-463550" lvl="1" marL="91440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2pPr>
            <a:lvl3pPr indent="-463550" lvl="2" marL="137160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3pPr>
            <a:lvl4pPr indent="-463550" lvl="3" marL="1828800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4pPr>
            <a:lvl5pPr indent="-463550" lvl="4" marL="228600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5pPr>
            <a:lvl6pPr indent="-463550" lvl="5" marL="274320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6pPr>
            <a:lvl7pPr indent="-463550" lvl="6" marL="3200400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7pPr>
            <a:lvl8pPr indent="-463550" lvl="7" marL="365760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8pPr>
            <a:lvl9pPr indent="-463550" lvl="8" marL="411480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20333899" y="14922294"/>
            <a:ext cx="1317000" cy="12594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748080" y="1424080"/>
            <a:ext cx="20449500" cy="18327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748080" y="3687920"/>
            <a:ext cx="9599700" cy="109326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rmAutofit/>
          </a:bodyPr>
          <a:lstStyle>
            <a:lvl1pPr indent="-463550" lvl="0" marL="457200">
              <a:spcBef>
                <a:spcPts val="0"/>
              </a:spcBef>
              <a:spcAft>
                <a:spcPts val="0"/>
              </a:spcAft>
              <a:buSzPts val="3700"/>
              <a:buChar char="●"/>
              <a:defRPr sz="3700"/>
            </a:lvl1pPr>
            <a:lvl2pPr indent="-431800" lvl="1" marL="914400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2pPr>
            <a:lvl3pPr indent="-431800" lvl="2" marL="1371600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3pPr>
            <a:lvl4pPr indent="-431800" lvl="3" marL="1828800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4pPr>
            <a:lvl5pPr indent="-431800" lvl="4" marL="2286000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5pPr>
            <a:lvl6pPr indent="-431800" lvl="5" marL="2743200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6pPr>
            <a:lvl7pPr indent="-431800" lvl="6" marL="3200400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7pPr>
            <a:lvl8pPr indent="-431800" lvl="7" marL="3657600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8pPr>
            <a:lvl9pPr indent="-431800" lvl="8" marL="4114800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1597760" y="3687920"/>
            <a:ext cx="9599700" cy="109326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rmAutofit/>
          </a:bodyPr>
          <a:lstStyle>
            <a:lvl1pPr indent="-463550" lvl="0" marL="457200">
              <a:spcBef>
                <a:spcPts val="0"/>
              </a:spcBef>
              <a:spcAft>
                <a:spcPts val="0"/>
              </a:spcAft>
              <a:buSzPts val="3700"/>
              <a:buChar char="●"/>
              <a:defRPr sz="3700"/>
            </a:lvl1pPr>
            <a:lvl2pPr indent="-431800" lvl="1" marL="914400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2pPr>
            <a:lvl3pPr indent="-431800" lvl="2" marL="1371600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3pPr>
            <a:lvl4pPr indent="-431800" lvl="3" marL="1828800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4pPr>
            <a:lvl5pPr indent="-431800" lvl="4" marL="2286000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5pPr>
            <a:lvl6pPr indent="-431800" lvl="5" marL="2743200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6pPr>
            <a:lvl7pPr indent="-431800" lvl="6" marL="3200400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7pPr>
            <a:lvl8pPr indent="-431800" lvl="7" marL="3657600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8pPr>
            <a:lvl9pPr indent="-431800" lvl="8" marL="4114800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20333899" y="14922294"/>
            <a:ext cx="1317000" cy="12594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748080" y="1424080"/>
            <a:ext cx="20449500" cy="18327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20333899" y="14922294"/>
            <a:ext cx="1317000" cy="12594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748080" y="1777920"/>
            <a:ext cx="6739200" cy="2418300"/>
          </a:xfrm>
          <a:prstGeom prst="rect">
            <a:avLst/>
          </a:prstGeom>
        </p:spPr>
        <p:txBody>
          <a:bodyPr anchorCtr="0" anchor="b" bIns="243800" lIns="243800" spcFirstLastPara="1" rIns="243800" wrap="square" tIns="2438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748080" y="4446720"/>
            <a:ext cx="6739200" cy="101742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rmAutofit/>
          </a:bodyPr>
          <a:lstStyle>
            <a:lvl1pPr indent="-431800" lvl="0" marL="457200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1pPr>
            <a:lvl2pPr indent="-431800" lvl="1" marL="914400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2pPr>
            <a:lvl3pPr indent="-431800" lvl="2" marL="1371600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3pPr>
            <a:lvl4pPr indent="-431800" lvl="3" marL="1828800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4pPr>
            <a:lvl5pPr indent="-431800" lvl="4" marL="2286000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5pPr>
            <a:lvl6pPr indent="-431800" lvl="5" marL="2743200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6pPr>
            <a:lvl7pPr indent="-431800" lvl="6" marL="3200400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7pPr>
            <a:lvl8pPr indent="-431800" lvl="7" marL="3657600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8pPr>
            <a:lvl9pPr indent="-431800" lvl="8" marL="4114800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20333899" y="14922294"/>
            <a:ext cx="1317000" cy="12594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176600" y="1440480"/>
            <a:ext cx="15282600" cy="130905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1pPr>
            <a:lvl2pPr lvl="1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2pPr>
            <a:lvl3pPr lvl="2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3pPr>
            <a:lvl4pPr lvl="3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4pPr>
            <a:lvl5pPr lvl="4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5pPr>
            <a:lvl6pPr lvl="5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6pPr>
            <a:lvl7pPr lvl="6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7pPr>
            <a:lvl8pPr lvl="7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8pPr>
            <a:lvl9pPr lvl="8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20333899" y="14922294"/>
            <a:ext cx="1317000" cy="12594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0972800" y="-400"/>
            <a:ext cx="10972800" cy="16459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243800" lIns="243800" spcFirstLastPara="1" rIns="243800" wrap="square" tIns="243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637200" y="3946160"/>
            <a:ext cx="9708600" cy="4743300"/>
          </a:xfrm>
          <a:prstGeom prst="rect">
            <a:avLst/>
          </a:prstGeom>
        </p:spPr>
        <p:txBody>
          <a:bodyPr anchorCtr="0" anchor="b" bIns="243800" lIns="243800" spcFirstLastPara="1" rIns="243800" wrap="square" tIns="2438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637200" y="8969840"/>
            <a:ext cx="9708600" cy="39522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1854800" y="2317040"/>
            <a:ext cx="9208800" cy="118242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rmAutofit/>
          </a:bodyPr>
          <a:lstStyle>
            <a:lvl1pPr indent="-533400" lvl="0" marL="457200">
              <a:spcBef>
                <a:spcPts val="0"/>
              </a:spcBef>
              <a:spcAft>
                <a:spcPts val="0"/>
              </a:spcAft>
              <a:buSzPts val="4800"/>
              <a:buChar char="●"/>
              <a:defRPr/>
            </a:lvl1pPr>
            <a:lvl2pPr indent="-463550" lvl="1" marL="91440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2pPr>
            <a:lvl3pPr indent="-463550" lvl="2" marL="137160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3pPr>
            <a:lvl4pPr indent="-463550" lvl="3" marL="1828800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4pPr>
            <a:lvl5pPr indent="-463550" lvl="4" marL="228600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5pPr>
            <a:lvl6pPr indent="-463550" lvl="5" marL="274320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6pPr>
            <a:lvl7pPr indent="-463550" lvl="6" marL="3200400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7pPr>
            <a:lvl8pPr indent="-463550" lvl="7" marL="365760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8pPr>
            <a:lvl9pPr indent="-463550" lvl="8" marL="411480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20333899" y="14922294"/>
            <a:ext cx="1317000" cy="12594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748080" y="13537840"/>
            <a:ext cx="14397000" cy="19362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20333899" y="14922294"/>
            <a:ext cx="1317000" cy="12594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748080" y="1424080"/>
            <a:ext cx="20449500" cy="18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243800" lIns="243800" spcFirstLastPara="1" rIns="243800" wrap="square" tIns="2438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0"/>
              <a:buNone/>
              <a:defRPr sz="7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0"/>
              <a:buNone/>
              <a:defRPr sz="7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0"/>
              <a:buNone/>
              <a:defRPr sz="7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0"/>
              <a:buNone/>
              <a:defRPr sz="7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0"/>
              <a:buNone/>
              <a:defRPr sz="7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0"/>
              <a:buNone/>
              <a:defRPr sz="7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0"/>
              <a:buNone/>
              <a:defRPr sz="7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0"/>
              <a:buNone/>
              <a:defRPr sz="7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0"/>
              <a:buNone/>
              <a:defRPr sz="7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748080" y="3687920"/>
            <a:ext cx="20449500" cy="109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243800" lIns="243800" spcFirstLastPara="1" rIns="243800" wrap="square" tIns="243800">
            <a:normAutofit/>
          </a:bodyPr>
          <a:lstStyle>
            <a:lvl1pPr indent="-5334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Char char="●"/>
              <a:defRPr sz="4800">
                <a:solidFill>
                  <a:schemeClr val="dk2"/>
                </a:solidFill>
              </a:defRPr>
            </a:lvl1pPr>
            <a:lvl2pPr indent="-463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○"/>
              <a:defRPr sz="3700">
                <a:solidFill>
                  <a:schemeClr val="dk2"/>
                </a:solidFill>
              </a:defRPr>
            </a:lvl2pPr>
            <a:lvl3pPr indent="-463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■"/>
              <a:defRPr sz="3700">
                <a:solidFill>
                  <a:schemeClr val="dk2"/>
                </a:solidFill>
              </a:defRPr>
            </a:lvl3pPr>
            <a:lvl4pPr indent="-463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●"/>
              <a:defRPr sz="3700">
                <a:solidFill>
                  <a:schemeClr val="dk2"/>
                </a:solidFill>
              </a:defRPr>
            </a:lvl4pPr>
            <a:lvl5pPr indent="-463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○"/>
              <a:defRPr sz="3700">
                <a:solidFill>
                  <a:schemeClr val="dk2"/>
                </a:solidFill>
              </a:defRPr>
            </a:lvl5pPr>
            <a:lvl6pPr indent="-463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■"/>
              <a:defRPr sz="3700">
                <a:solidFill>
                  <a:schemeClr val="dk2"/>
                </a:solidFill>
              </a:defRPr>
            </a:lvl6pPr>
            <a:lvl7pPr indent="-463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●"/>
              <a:defRPr sz="3700">
                <a:solidFill>
                  <a:schemeClr val="dk2"/>
                </a:solidFill>
              </a:defRPr>
            </a:lvl7pPr>
            <a:lvl8pPr indent="-463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○"/>
              <a:defRPr sz="3700">
                <a:solidFill>
                  <a:schemeClr val="dk2"/>
                </a:solidFill>
              </a:defRPr>
            </a:lvl8pPr>
            <a:lvl9pPr indent="-463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■"/>
              <a:defRPr sz="3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20333899" y="14922294"/>
            <a:ext cx="1317000" cy="125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43800" lIns="243800" spcFirstLastPara="1" rIns="243800" wrap="square" tIns="243800">
            <a:normAutofit/>
          </a:bodyPr>
          <a:lstStyle>
            <a:lvl1pPr lvl="0" algn="r">
              <a:buNone/>
              <a:defRPr sz="2700">
                <a:solidFill>
                  <a:schemeClr val="dk2"/>
                </a:solidFill>
              </a:defRPr>
            </a:lvl1pPr>
            <a:lvl2pPr lvl="1" algn="r">
              <a:buNone/>
              <a:defRPr sz="2700">
                <a:solidFill>
                  <a:schemeClr val="dk2"/>
                </a:solidFill>
              </a:defRPr>
            </a:lvl2pPr>
            <a:lvl3pPr lvl="2" algn="r">
              <a:buNone/>
              <a:defRPr sz="2700">
                <a:solidFill>
                  <a:schemeClr val="dk2"/>
                </a:solidFill>
              </a:defRPr>
            </a:lvl3pPr>
            <a:lvl4pPr lvl="3" algn="r">
              <a:buNone/>
              <a:defRPr sz="2700">
                <a:solidFill>
                  <a:schemeClr val="dk2"/>
                </a:solidFill>
              </a:defRPr>
            </a:lvl4pPr>
            <a:lvl5pPr lvl="4" algn="r">
              <a:buNone/>
              <a:defRPr sz="2700">
                <a:solidFill>
                  <a:schemeClr val="dk2"/>
                </a:solidFill>
              </a:defRPr>
            </a:lvl5pPr>
            <a:lvl6pPr lvl="5" algn="r">
              <a:buNone/>
              <a:defRPr sz="2700">
                <a:solidFill>
                  <a:schemeClr val="dk2"/>
                </a:solidFill>
              </a:defRPr>
            </a:lvl6pPr>
            <a:lvl7pPr lvl="6" algn="r">
              <a:buNone/>
              <a:defRPr sz="2700">
                <a:solidFill>
                  <a:schemeClr val="dk2"/>
                </a:solidFill>
              </a:defRPr>
            </a:lvl7pPr>
            <a:lvl8pPr lvl="7" algn="r">
              <a:buNone/>
              <a:defRPr sz="2700">
                <a:solidFill>
                  <a:schemeClr val="dk2"/>
                </a:solidFill>
              </a:defRPr>
            </a:lvl8pPr>
            <a:lvl9pPr lvl="8" algn="r">
              <a:buNone/>
              <a:defRPr sz="27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Relationship Id="rId4" Type="http://schemas.openxmlformats.org/officeDocument/2006/relationships/image" Target="../media/image3.png"/><Relationship Id="rId11" Type="http://schemas.openxmlformats.org/officeDocument/2006/relationships/image" Target="../media/image6.png"/><Relationship Id="rId10" Type="http://schemas.openxmlformats.org/officeDocument/2006/relationships/image" Target="../media/image2.png"/><Relationship Id="rId9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8.png"/><Relationship Id="rId7" Type="http://schemas.openxmlformats.org/officeDocument/2006/relationships/image" Target="../media/image7.png"/><Relationship Id="rId8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-1661" y="3"/>
            <a:ext cx="21945600" cy="16459200"/>
          </a:xfrm>
          <a:prstGeom prst="rect">
            <a:avLst/>
          </a:prstGeom>
          <a:gradFill>
            <a:gsLst>
              <a:gs pos="0">
                <a:srgbClr val="563F48"/>
              </a:gs>
              <a:gs pos="100000">
                <a:srgbClr val="462F3E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 rot="5400000">
            <a:off x="2743663" y="-2745327"/>
            <a:ext cx="16458274" cy="21948923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5129700" y="5263025"/>
            <a:ext cx="11686200" cy="14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8100">
                <a:solidFill>
                  <a:srgbClr val="FACDB5"/>
                </a:solidFill>
                <a:latin typeface="Cinzel"/>
                <a:ea typeface="Cinzel"/>
                <a:cs typeface="Cinzel"/>
                <a:sym typeface="Cinzel"/>
              </a:rPr>
              <a:t>VICKY &amp; DAMARIS </a:t>
            </a:r>
            <a:endParaRPr b="1" sz="8100">
              <a:solidFill>
                <a:srgbClr val="FACDB5"/>
              </a:solidFill>
              <a:latin typeface="Cinzel"/>
              <a:ea typeface="Cinzel"/>
              <a:cs typeface="Cinzel"/>
              <a:sym typeface="Cinzel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394100" y="2060625"/>
            <a:ext cx="19157400" cy="29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9100">
                <a:solidFill>
                  <a:schemeClr val="lt1"/>
                </a:solidFill>
                <a:latin typeface="Great Vibes"/>
                <a:ea typeface="Great Vibes"/>
                <a:cs typeface="Great Vibes"/>
                <a:sym typeface="Great Vibes"/>
              </a:rPr>
              <a:t>Wedding Timeline</a:t>
            </a:r>
            <a:endParaRPr sz="19100">
              <a:solidFill>
                <a:schemeClr val="lt1"/>
              </a:solidFill>
              <a:latin typeface="Great Vibes"/>
              <a:ea typeface="Great Vibes"/>
              <a:cs typeface="Great Vibes"/>
              <a:sym typeface="Great Vibes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5087525" y="7119475"/>
            <a:ext cx="11770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>
                <a:solidFill>
                  <a:srgbClr val="FFFFFF"/>
                </a:solidFill>
                <a:latin typeface="Cinzel"/>
                <a:ea typeface="Cinzel"/>
                <a:cs typeface="Cinzel"/>
                <a:sym typeface="Cinzel"/>
              </a:rPr>
              <a:t>OCTOBER 18TH 2025 | MT PLEASANT </a:t>
            </a:r>
            <a:endParaRPr sz="3600">
              <a:solidFill>
                <a:srgbClr val="FFFFFF"/>
              </a:solidFill>
              <a:latin typeface="Cinzel"/>
              <a:ea typeface="Cinzel"/>
              <a:cs typeface="Cinzel"/>
              <a:sym typeface="Cinzel"/>
            </a:endParaRPr>
          </a:p>
        </p:txBody>
      </p:sp>
      <p:grpSp>
        <p:nvGrpSpPr>
          <p:cNvPr id="59" name="Google Shape;59;p13"/>
          <p:cNvGrpSpPr/>
          <p:nvPr/>
        </p:nvGrpSpPr>
        <p:grpSpPr>
          <a:xfrm>
            <a:off x="1350429" y="8385325"/>
            <a:ext cx="19244742" cy="4006268"/>
            <a:chOff x="1459151" y="8385325"/>
            <a:chExt cx="19244742" cy="4006268"/>
          </a:xfrm>
        </p:grpSpPr>
        <p:sp>
          <p:nvSpPr>
            <p:cNvPr id="60" name="Google Shape;60;p13"/>
            <p:cNvSpPr txBox="1"/>
            <p:nvPr/>
          </p:nvSpPr>
          <p:spPr>
            <a:xfrm>
              <a:off x="1459151" y="8385325"/>
              <a:ext cx="2392800" cy="585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800">
                  <a:solidFill>
                    <a:srgbClr val="FFFFFF"/>
                  </a:solidFill>
                  <a:latin typeface="Cinzel SemiBold"/>
                  <a:ea typeface="Cinzel SemiBold"/>
                  <a:cs typeface="Cinzel SemiBold"/>
                  <a:sym typeface="Cinzel SemiBold"/>
                </a:rPr>
                <a:t>4:00 PM</a:t>
              </a:r>
              <a:endParaRPr sz="3800">
                <a:solidFill>
                  <a:srgbClr val="FFFFFF"/>
                </a:solidFill>
                <a:latin typeface="Cinzel SemiBold"/>
                <a:ea typeface="Cinzel SemiBold"/>
                <a:cs typeface="Cinzel SemiBold"/>
                <a:sym typeface="Cinzel SemiBold"/>
              </a:endParaRPr>
            </a:p>
          </p:txBody>
        </p:sp>
        <p:sp>
          <p:nvSpPr>
            <p:cNvPr id="61" name="Google Shape;61;p13"/>
            <p:cNvSpPr txBox="1"/>
            <p:nvPr/>
          </p:nvSpPr>
          <p:spPr>
            <a:xfrm>
              <a:off x="1459151" y="11221893"/>
              <a:ext cx="2392800" cy="585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800">
                  <a:solidFill>
                    <a:srgbClr val="FACDB5"/>
                  </a:solidFill>
                  <a:latin typeface="Cinzel SemiBold"/>
                  <a:ea typeface="Cinzel SemiBold"/>
                  <a:cs typeface="Cinzel SemiBold"/>
                  <a:sym typeface="Cinzel SemiBold"/>
                </a:rPr>
                <a:t>CHURCH</a:t>
              </a:r>
              <a:endParaRPr sz="3800">
                <a:solidFill>
                  <a:srgbClr val="FACDB5"/>
                </a:solidFill>
                <a:latin typeface="Cinzel SemiBold"/>
                <a:ea typeface="Cinzel SemiBold"/>
                <a:cs typeface="Cinzel SemiBold"/>
                <a:sym typeface="Cinzel SemiBold"/>
              </a:endParaRPr>
            </a:p>
          </p:txBody>
        </p:sp>
        <p:pic>
          <p:nvPicPr>
            <p:cNvPr id="62" name="Google Shape;62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065876" y="9687842"/>
              <a:ext cx="1179350" cy="14316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3" name="Google Shape;63;p13"/>
            <p:cNvSpPr txBox="1"/>
            <p:nvPr/>
          </p:nvSpPr>
          <p:spPr>
            <a:xfrm>
              <a:off x="4267808" y="8385325"/>
              <a:ext cx="2392800" cy="585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800">
                  <a:solidFill>
                    <a:srgbClr val="FFFFFF"/>
                  </a:solidFill>
                  <a:latin typeface="Cinzel SemiBold"/>
                  <a:ea typeface="Cinzel SemiBold"/>
                  <a:cs typeface="Cinzel SemiBold"/>
                  <a:sym typeface="Cinzel SemiBold"/>
                </a:rPr>
                <a:t>4:30 PM</a:t>
              </a:r>
              <a:endParaRPr sz="3800">
                <a:solidFill>
                  <a:srgbClr val="FFFFFF"/>
                </a:solidFill>
                <a:latin typeface="Cinzel SemiBold"/>
                <a:ea typeface="Cinzel SemiBold"/>
                <a:cs typeface="Cinzel SemiBold"/>
                <a:sym typeface="Cinzel SemiBold"/>
              </a:endParaRPr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4267808" y="11221893"/>
              <a:ext cx="2392800" cy="585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800">
                  <a:solidFill>
                    <a:srgbClr val="FACDB5"/>
                  </a:solidFill>
                  <a:latin typeface="Cinzel SemiBold"/>
                  <a:ea typeface="Cinzel SemiBold"/>
                  <a:cs typeface="Cinzel SemiBold"/>
                  <a:sym typeface="Cinzel SemiBold"/>
                </a:rPr>
                <a:t>YES, I DO</a:t>
              </a:r>
              <a:endParaRPr sz="3800">
                <a:solidFill>
                  <a:srgbClr val="FACDB5"/>
                </a:solidFill>
                <a:latin typeface="Cinzel SemiBold"/>
                <a:ea typeface="Cinzel SemiBold"/>
                <a:cs typeface="Cinzel SemiBold"/>
                <a:sym typeface="Cinzel SemiBold"/>
              </a:endParaRPr>
            </a:p>
          </p:txBody>
        </p:sp>
        <p:pic>
          <p:nvPicPr>
            <p:cNvPr id="65" name="Google Shape;65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4808213" y="9771498"/>
              <a:ext cx="1311992" cy="1360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6" name="Google Shape;66;p1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7424303" y="9916639"/>
              <a:ext cx="1697125" cy="117443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7" name="Google Shape;67;p13"/>
            <p:cNvSpPr txBox="1"/>
            <p:nvPr/>
          </p:nvSpPr>
          <p:spPr>
            <a:xfrm>
              <a:off x="7076465" y="8385325"/>
              <a:ext cx="2392800" cy="585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800">
                  <a:solidFill>
                    <a:srgbClr val="FFFFFF"/>
                  </a:solidFill>
                  <a:latin typeface="Cinzel SemiBold"/>
                  <a:ea typeface="Cinzel SemiBold"/>
                  <a:cs typeface="Cinzel SemiBold"/>
                  <a:sym typeface="Cinzel SemiBold"/>
                </a:rPr>
                <a:t>5:00 PM</a:t>
              </a:r>
              <a:endParaRPr sz="3800">
                <a:solidFill>
                  <a:srgbClr val="FFFFFF"/>
                </a:solidFill>
                <a:latin typeface="Cinzel SemiBold"/>
                <a:ea typeface="Cinzel SemiBold"/>
                <a:cs typeface="Cinzel SemiBold"/>
                <a:sym typeface="Cinzel SemiBold"/>
              </a:endParaRPr>
            </a:p>
          </p:txBody>
        </p:sp>
        <p:sp>
          <p:nvSpPr>
            <p:cNvPr id="68" name="Google Shape;68;p13"/>
            <p:cNvSpPr txBox="1"/>
            <p:nvPr/>
          </p:nvSpPr>
          <p:spPr>
            <a:xfrm>
              <a:off x="7076465" y="11221893"/>
              <a:ext cx="2392800" cy="585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800">
                  <a:solidFill>
                    <a:srgbClr val="FACDB5"/>
                  </a:solidFill>
                  <a:latin typeface="Cinzel SemiBold"/>
                  <a:ea typeface="Cinzel SemiBold"/>
                  <a:cs typeface="Cinzel SemiBold"/>
                  <a:sym typeface="Cinzel SemiBold"/>
                </a:rPr>
                <a:t>PHOTOS</a:t>
              </a:r>
              <a:endParaRPr sz="3800">
                <a:solidFill>
                  <a:srgbClr val="FACDB5"/>
                </a:solidFill>
                <a:latin typeface="Cinzel SemiBold"/>
                <a:ea typeface="Cinzel SemiBold"/>
                <a:cs typeface="Cinzel SemiBold"/>
                <a:sym typeface="Cinzel SemiBold"/>
              </a:endParaRPr>
            </a:p>
          </p:txBody>
        </p:sp>
        <p:pic>
          <p:nvPicPr>
            <p:cNvPr id="69" name="Google Shape;69;p13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0290339" y="9827809"/>
              <a:ext cx="1512308" cy="131215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70" name="Google Shape;70;p13"/>
            <p:cNvGrpSpPr/>
            <p:nvPr/>
          </p:nvGrpSpPr>
          <p:grpSpPr>
            <a:xfrm>
              <a:off x="9885122" y="8385325"/>
              <a:ext cx="2392800" cy="4006268"/>
              <a:chOff x="1459151" y="8385325"/>
              <a:chExt cx="2392800" cy="4006268"/>
            </a:xfrm>
          </p:grpSpPr>
          <p:sp>
            <p:nvSpPr>
              <p:cNvPr id="71" name="Google Shape;71;p13"/>
              <p:cNvSpPr txBox="1"/>
              <p:nvPr/>
            </p:nvSpPr>
            <p:spPr>
              <a:xfrm>
                <a:off x="1459151" y="8385325"/>
                <a:ext cx="2392800" cy="585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3800">
                    <a:solidFill>
                      <a:srgbClr val="FFFFFF"/>
                    </a:solidFill>
                    <a:latin typeface="Cinzel SemiBold"/>
                    <a:ea typeface="Cinzel SemiBold"/>
                    <a:cs typeface="Cinzel SemiBold"/>
                    <a:sym typeface="Cinzel SemiBold"/>
                  </a:rPr>
                  <a:t>7:00 PM</a:t>
                </a:r>
                <a:endParaRPr sz="3800">
                  <a:solidFill>
                    <a:srgbClr val="FFFFFF"/>
                  </a:solidFill>
                  <a:latin typeface="Cinzel SemiBold"/>
                  <a:ea typeface="Cinzel SemiBold"/>
                  <a:cs typeface="Cinzel SemiBold"/>
                  <a:sym typeface="Cinzel SemiBold"/>
                </a:endParaRPr>
              </a:p>
            </p:txBody>
          </p:sp>
          <p:sp>
            <p:nvSpPr>
              <p:cNvPr id="72" name="Google Shape;72;p13"/>
              <p:cNvSpPr txBox="1"/>
              <p:nvPr/>
            </p:nvSpPr>
            <p:spPr>
              <a:xfrm>
                <a:off x="1459151" y="11221893"/>
                <a:ext cx="2392800" cy="1169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ru" sz="3800">
                    <a:solidFill>
                      <a:srgbClr val="FACDB5"/>
                    </a:solidFill>
                    <a:latin typeface="Cinzel SemiBold"/>
                    <a:ea typeface="Cinzel SemiBold"/>
                    <a:cs typeface="Cinzel SemiBold"/>
                    <a:sym typeface="Cinzel SemiBold"/>
                  </a:rPr>
                  <a:t>DINNER</a:t>
                </a:r>
                <a:endParaRPr sz="3800">
                  <a:solidFill>
                    <a:srgbClr val="FACDB5"/>
                  </a:solidFill>
                  <a:latin typeface="Cinzel SemiBold"/>
                  <a:ea typeface="Cinzel SemiBold"/>
                  <a:cs typeface="Cinzel SemiBold"/>
                  <a:sym typeface="Cinzel SemiBold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3800">
                    <a:solidFill>
                      <a:srgbClr val="FACDB5"/>
                    </a:solidFill>
                    <a:latin typeface="Cinzel SemiBold"/>
                    <a:ea typeface="Cinzel SemiBold"/>
                    <a:cs typeface="Cinzel SemiBold"/>
                    <a:sym typeface="Cinzel SemiBold"/>
                  </a:rPr>
                  <a:t>&amp; TOAST</a:t>
                </a:r>
                <a:endParaRPr sz="3800">
                  <a:solidFill>
                    <a:srgbClr val="FACDB5"/>
                  </a:solidFill>
                  <a:latin typeface="Cinzel SemiBold"/>
                  <a:ea typeface="Cinzel SemiBold"/>
                  <a:cs typeface="Cinzel SemiBold"/>
                  <a:sym typeface="Cinzel SemiBold"/>
                </a:endParaRPr>
              </a:p>
            </p:txBody>
          </p:sp>
        </p:grpSp>
        <p:pic>
          <p:nvPicPr>
            <p:cNvPr id="73" name="Google Shape;73;p13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3252880" y="9792425"/>
              <a:ext cx="1135891" cy="131215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74" name="Google Shape;74;p13"/>
            <p:cNvGrpSpPr/>
            <p:nvPr/>
          </p:nvGrpSpPr>
          <p:grpSpPr>
            <a:xfrm>
              <a:off x="12693779" y="8385325"/>
              <a:ext cx="2392800" cy="3421568"/>
              <a:chOff x="1459151" y="8385325"/>
              <a:chExt cx="2392800" cy="3421568"/>
            </a:xfrm>
          </p:grpSpPr>
          <p:sp>
            <p:nvSpPr>
              <p:cNvPr id="75" name="Google Shape;75;p13"/>
              <p:cNvSpPr txBox="1"/>
              <p:nvPr/>
            </p:nvSpPr>
            <p:spPr>
              <a:xfrm>
                <a:off x="1459151" y="8385325"/>
                <a:ext cx="2392800" cy="585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3800">
                    <a:solidFill>
                      <a:srgbClr val="FFFFFF"/>
                    </a:solidFill>
                    <a:latin typeface="Cinzel SemiBold"/>
                    <a:ea typeface="Cinzel SemiBold"/>
                    <a:cs typeface="Cinzel SemiBold"/>
                    <a:sym typeface="Cinzel SemiBold"/>
                  </a:rPr>
                  <a:t>8:00 PM</a:t>
                </a:r>
                <a:endParaRPr sz="3800">
                  <a:solidFill>
                    <a:srgbClr val="FFFFFF"/>
                  </a:solidFill>
                  <a:latin typeface="Cinzel SemiBold"/>
                  <a:ea typeface="Cinzel SemiBold"/>
                  <a:cs typeface="Cinzel SemiBold"/>
                  <a:sym typeface="Cinzel SemiBold"/>
                </a:endParaRPr>
              </a:p>
            </p:txBody>
          </p:sp>
          <p:sp>
            <p:nvSpPr>
              <p:cNvPr id="76" name="Google Shape;76;p13"/>
              <p:cNvSpPr txBox="1"/>
              <p:nvPr/>
            </p:nvSpPr>
            <p:spPr>
              <a:xfrm>
                <a:off x="1459151" y="11221893"/>
                <a:ext cx="2392800" cy="585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3800">
                    <a:solidFill>
                      <a:srgbClr val="FACDB5"/>
                    </a:solidFill>
                    <a:latin typeface="Cinzel SemiBold"/>
                    <a:ea typeface="Cinzel SemiBold"/>
                    <a:cs typeface="Cinzel SemiBold"/>
                    <a:sym typeface="Cinzel SemiBold"/>
                  </a:rPr>
                  <a:t>PRESENT</a:t>
                </a:r>
                <a:endParaRPr sz="3800">
                  <a:solidFill>
                    <a:srgbClr val="FACDB5"/>
                  </a:solidFill>
                  <a:latin typeface="Cinzel SemiBold"/>
                  <a:ea typeface="Cinzel SemiBold"/>
                  <a:cs typeface="Cinzel SemiBold"/>
                  <a:sym typeface="Cinzel SemiBold"/>
                </a:endParaRPr>
              </a:p>
            </p:txBody>
          </p:sp>
        </p:grpSp>
        <p:pic>
          <p:nvPicPr>
            <p:cNvPr id="77" name="Google Shape;77;p13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15920551" y="9799856"/>
              <a:ext cx="1556571" cy="131215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78" name="Google Shape;78;p13"/>
            <p:cNvGrpSpPr/>
            <p:nvPr/>
          </p:nvGrpSpPr>
          <p:grpSpPr>
            <a:xfrm>
              <a:off x="15502436" y="8385325"/>
              <a:ext cx="2392800" cy="4006268"/>
              <a:chOff x="1459151" y="8385325"/>
              <a:chExt cx="2392800" cy="4006268"/>
            </a:xfrm>
          </p:grpSpPr>
          <p:sp>
            <p:nvSpPr>
              <p:cNvPr id="79" name="Google Shape;79;p13"/>
              <p:cNvSpPr txBox="1"/>
              <p:nvPr/>
            </p:nvSpPr>
            <p:spPr>
              <a:xfrm>
                <a:off x="1459151" y="8385325"/>
                <a:ext cx="2392800" cy="585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3800">
                    <a:solidFill>
                      <a:srgbClr val="FFFFFF"/>
                    </a:solidFill>
                    <a:latin typeface="Cinzel SemiBold"/>
                    <a:ea typeface="Cinzel SemiBold"/>
                    <a:cs typeface="Cinzel SemiBold"/>
                    <a:sym typeface="Cinzel SemiBold"/>
                  </a:rPr>
                  <a:t>9:00 PM</a:t>
                </a:r>
                <a:endParaRPr sz="3800">
                  <a:solidFill>
                    <a:srgbClr val="FFFFFF"/>
                  </a:solidFill>
                  <a:latin typeface="Cinzel SemiBold"/>
                  <a:ea typeface="Cinzel SemiBold"/>
                  <a:cs typeface="Cinzel SemiBold"/>
                  <a:sym typeface="Cinzel SemiBold"/>
                </a:endParaRPr>
              </a:p>
            </p:txBody>
          </p:sp>
          <p:sp>
            <p:nvSpPr>
              <p:cNvPr id="80" name="Google Shape;80;p13"/>
              <p:cNvSpPr txBox="1"/>
              <p:nvPr/>
            </p:nvSpPr>
            <p:spPr>
              <a:xfrm>
                <a:off x="1459151" y="11221893"/>
                <a:ext cx="2392800" cy="1169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3800">
                    <a:solidFill>
                      <a:srgbClr val="FACDB5"/>
                    </a:solidFill>
                    <a:latin typeface="Cinzel SemiBold"/>
                    <a:ea typeface="Cinzel SemiBold"/>
                    <a:cs typeface="Cinzel SemiBold"/>
                    <a:sym typeface="Cinzel SemiBold"/>
                  </a:rPr>
                  <a:t>FIRST</a:t>
                </a:r>
                <a:endParaRPr sz="3800">
                  <a:solidFill>
                    <a:srgbClr val="FACDB5"/>
                  </a:solidFill>
                  <a:latin typeface="Cinzel SemiBold"/>
                  <a:ea typeface="Cinzel SemiBold"/>
                  <a:cs typeface="Cinzel SemiBold"/>
                  <a:sym typeface="Cinzel SemiBold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3800">
                    <a:solidFill>
                      <a:srgbClr val="FACDB5"/>
                    </a:solidFill>
                    <a:latin typeface="Cinzel SemiBold"/>
                    <a:ea typeface="Cinzel SemiBold"/>
                    <a:cs typeface="Cinzel SemiBold"/>
                    <a:sym typeface="Cinzel SemiBold"/>
                  </a:rPr>
                  <a:t>DANCE</a:t>
                </a:r>
                <a:endParaRPr sz="3800">
                  <a:solidFill>
                    <a:srgbClr val="FACDB5"/>
                  </a:solidFill>
                  <a:latin typeface="Cinzel SemiBold"/>
                  <a:ea typeface="Cinzel SemiBold"/>
                  <a:cs typeface="Cinzel SemiBold"/>
                  <a:sym typeface="Cinzel SemiBold"/>
                </a:endParaRPr>
              </a:p>
            </p:txBody>
          </p:sp>
        </p:grpSp>
        <p:pic>
          <p:nvPicPr>
            <p:cNvPr id="81" name="Google Shape;81;p13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8986117" y="9748147"/>
              <a:ext cx="1042753" cy="136082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82" name="Google Shape;82;p13"/>
            <p:cNvGrpSpPr/>
            <p:nvPr/>
          </p:nvGrpSpPr>
          <p:grpSpPr>
            <a:xfrm>
              <a:off x="18311093" y="8385325"/>
              <a:ext cx="2392800" cy="3421568"/>
              <a:chOff x="1459151" y="8385325"/>
              <a:chExt cx="2392800" cy="3421568"/>
            </a:xfrm>
          </p:grpSpPr>
          <p:sp>
            <p:nvSpPr>
              <p:cNvPr id="83" name="Google Shape;83;p13"/>
              <p:cNvSpPr txBox="1"/>
              <p:nvPr/>
            </p:nvSpPr>
            <p:spPr>
              <a:xfrm>
                <a:off x="1459151" y="8385325"/>
                <a:ext cx="2392800" cy="585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3800">
                    <a:solidFill>
                      <a:srgbClr val="FFFFFF"/>
                    </a:solidFill>
                    <a:latin typeface="Cinzel SemiBold"/>
                    <a:ea typeface="Cinzel SemiBold"/>
                    <a:cs typeface="Cinzel SemiBold"/>
                    <a:sym typeface="Cinzel SemiBold"/>
                  </a:rPr>
                  <a:t>9:30 Pm</a:t>
                </a:r>
                <a:endParaRPr sz="3800">
                  <a:solidFill>
                    <a:srgbClr val="FFFFFF"/>
                  </a:solidFill>
                  <a:latin typeface="Cinzel SemiBold"/>
                  <a:ea typeface="Cinzel SemiBold"/>
                  <a:cs typeface="Cinzel SemiBold"/>
                  <a:sym typeface="Cinzel SemiBold"/>
                </a:endParaRPr>
              </a:p>
            </p:txBody>
          </p:sp>
          <p:sp>
            <p:nvSpPr>
              <p:cNvPr id="84" name="Google Shape;84;p13"/>
              <p:cNvSpPr txBox="1"/>
              <p:nvPr/>
            </p:nvSpPr>
            <p:spPr>
              <a:xfrm>
                <a:off x="1459151" y="11221893"/>
                <a:ext cx="2392800" cy="585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3800">
                    <a:solidFill>
                      <a:srgbClr val="FACDB5"/>
                    </a:solidFill>
                    <a:latin typeface="Cinzel SemiBold"/>
                    <a:ea typeface="Cinzel SemiBold"/>
                    <a:cs typeface="Cinzel SemiBold"/>
                    <a:sym typeface="Cinzel SemiBold"/>
                  </a:rPr>
                  <a:t>CAKE</a:t>
                </a:r>
                <a:endParaRPr sz="3800">
                  <a:solidFill>
                    <a:srgbClr val="FACDB5"/>
                  </a:solidFill>
                  <a:latin typeface="Cinzel SemiBold"/>
                  <a:ea typeface="Cinzel SemiBold"/>
                  <a:cs typeface="Cinzel SemiBold"/>
                  <a:sym typeface="Cinzel SemiBold"/>
                </a:endParaRPr>
              </a:p>
            </p:txBody>
          </p:sp>
        </p:grpSp>
        <p:grpSp>
          <p:nvGrpSpPr>
            <p:cNvPr id="85" name="Google Shape;85;p13"/>
            <p:cNvGrpSpPr/>
            <p:nvPr/>
          </p:nvGrpSpPr>
          <p:grpSpPr>
            <a:xfrm>
              <a:off x="2250400" y="9148175"/>
              <a:ext cx="17668500" cy="408300"/>
              <a:chOff x="2250400" y="9148175"/>
              <a:chExt cx="17668500" cy="408300"/>
            </a:xfrm>
          </p:grpSpPr>
          <p:cxnSp>
            <p:nvCxnSpPr>
              <p:cNvPr id="86" name="Google Shape;86;p13"/>
              <p:cNvCxnSpPr/>
              <p:nvPr/>
            </p:nvCxnSpPr>
            <p:spPr>
              <a:xfrm>
                <a:off x="2250400" y="9357525"/>
                <a:ext cx="17668500" cy="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FACD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7" name="Google Shape;87;p13"/>
              <p:cNvCxnSpPr/>
              <p:nvPr/>
            </p:nvCxnSpPr>
            <p:spPr>
              <a:xfrm>
                <a:off x="2655551" y="9148175"/>
                <a:ext cx="0" cy="408300"/>
              </a:xfrm>
              <a:prstGeom prst="straightConnector1">
                <a:avLst/>
              </a:prstGeom>
              <a:noFill/>
              <a:ln cap="flat" cmpd="sng" w="76200">
                <a:solidFill>
                  <a:srgbClr val="FACD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8" name="Google Shape;88;p13"/>
              <p:cNvCxnSpPr/>
              <p:nvPr/>
            </p:nvCxnSpPr>
            <p:spPr>
              <a:xfrm>
                <a:off x="5464208" y="9148175"/>
                <a:ext cx="0" cy="408300"/>
              </a:xfrm>
              <a:prstGeom prst="straightConnector1">
                <a:avLst/>
              </a:prstGeom>
              <a:noFill/>
              <a:ln cap="flat" cmpd="sng" w="76200">
                <a:solidFill>
                  <a:srgbClr val="FACD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9" name="Google Shape;89;p13"/>
              <p:cNvCxnSpPr/>
              <p:nvPr/>
            </p:nvCxnSpPr>
            <p:spPr>
              <a:xfrm>
                <a:off x="8272865" y="9148175"/>
                <a:ext cx="0" cy="408300"/>
              </a:xfrm>
              <a:prstGeom prst="straightConnector1">
                <a:avLst/>
              </a:prstGeom>
              <a:noFill/>
              <a:ln cap="flat" cmpd="sng" w="76200">
                <a:solidFill>
                  <a:srgbClr val="FACD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0" name="Google Shape;90;p13"/>
              <p:cNvCxnSpPr/>
              <p:nvPr/>
            </p:nvCxnSpPr>
            <p:spPr>
              <a:xfrm>
                <a:off x="11081522" y="9148175"/>
                <a:ext cx="0" cy="408300"/>
              </a:xfrm>
              <a:prstGeom prst="straightConnector1">
                <a:avLst/>
              </a:prstGeom>
              <a:noFill/>
              <a:ln cap="flat" cmpd="sng" w="76200">
                <a:solidFill>
                  <a:srgbClr val="FACD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1" name="Google Shape;91;p13"/>
              <p:cNvCxnSpPr/>
              <p:nvPr/>
            </p:nvCxnSpPr>
            <p:spPr>
              <a:xfrm>
                <a:off x="13890179" y="9148175"/>
                <a:ext cx="0" cy="408300"/>
              </a:xfrm>
              <a:prstGeom prst="straightConnector1">
                <a:avLst/>
              </a:prstGeom>
              <a:noFill/>
              <a:ln cap="flat" cmpd="sng" w="76200">
                <a:solidFill>
                  <a:srgbClr val="FACD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2" name="Google Shape;92;p13"/>
              <p:cNvCxnSpPr/>
              <p:nvPr/>
            </p:nvCxnSpPr>
            <p:spPr>
              <a:xfrm>
                <a:off x="16698836" y="9148175"/>
                <a:ext cx="0" cy="408300"/>
              </a:xfrm>
              <a:prstGeom prst="straightConnector1">
                <a:avLst/>
              </a:prstGeom>
              <a:noFill/>
              <a:ln cap="flat" cmpd="sng" w="76200">
                <a:solidFill>
                  <a:srgbClr val="FACD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3" name="Google Shape;93;p13"/>
              <p:cNvCxnSpPr/>
              <p:nvPr/>
            </p:nvCxnSpPr>
            <p:spPr>
              <a:xfrm>
                <a:off x="19507493" y="9148175"/>
                <a:ext cx="0" cy="408300"/>
              </a:xfrm>
              <a:prstGeom prst="straightConnector1">
                <a:avLst/>
              </a:prstGeom>
              <a:noFill/>
              <a:ln cap="flat" cmpd="sng" w="76200">
                <a:solidFill>
                  <a:srgbClr val="FACD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sp>
        <p:nvSpPr>
          <p:cNvPr id="94" name="Google Shape;94;p13"/>
          <p:cNvSpPr txBox="1"/>
          <p:nvPr/>
        </p:nvSpPr>
        <p:spPr>
          <a:xfrm>
            <a:off x="5087550" y="13061937"/>
            <a:ext cx="11770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>
                <a:solidFill>
                  <a:srgbClr val="FFFFFF"/>
                </a:solidFill>
                <a:latin typeface="Cinzel"/>
                <a:ea typeface="Cinzel"/>
                <a:cs typeface="Cinzel"/>
                <a:sym typeface="Cinzel"/>
              </a:rPr>
              <a:t>THANK YOU FOR CELEBRATING WITH US!</a:t>
            </a:r>
            <a:endParaRPr sz="3600">
              <a:solidFill>
                <a:srgbClr val="FFFFFF"/>
              </a:solidFill>
              <a:latin typeface="Cinzel"/>
              <a:ea typeface="Cinzel"/>
              <a:cs typeface="Cinzel"/>
              <a:sym typeface="Cinzel"/>
            </a:endParaRPr>
          </a:p>
        </p:txBody>
      </p:sp>
      <p:grpSp>
        <p:nvGrpSpPr>
          <p:cNvPr id="95" name="Google Shape;95;p13"/>
          <p:cNvGrpSpPr/>
          <p:nvPr/>
        </p:nvGrpSpPr>
        <p:grpSpPr>
          <a:xfrm>
            <a:off x="-568119" y="-2779724"/>
            <a:ext cx="24250594" cy="5430163"/>
            <a:chOff x="-568119" y="-2779724"/>
            <a:chExt cx="24250594" cy="5430163"/>
          </a:xfrm>
        </p:grpSpPr>
        <p:pic>
          <p:nvPicPr>
            <p:cNvPr id="96" name="Google Shape;96;p13"/>
            <p:cNvPicPr preferRelativeResize="0"/>
            <p:nvPr/>
          </p:nvPicPr>
          <p:blipFill rotWithShape="1">
            <a:blip r:embed="rId11">
              <a:alphaModFix/>
            </a:blip>
            <a:srcRect b="7344" l="10178" r="7006" t="12566"/>
            <a:stretch/>
          </p:blipFill>
          <p:spPr>
            <a:xfrm flipH="1" rot="10800000">
              <a:off x="9812647" y="-2288163"/>
              <a:ext cx="4541800" cy="4386949"/>
            </a:xfrm>
            <a:prstGeom prst="rect">
              <a:avLst/>
            </a:prstGeom>
            <a:noFill/>
            <a:ln>
              <a:noFill/>
            </a:ln>
            <a:effectLst>
              <a:outerShdw blurRad="100013" rotWithShape="0" algn="bl" dir="5400000" dist="38100">
                <a:srgbClr val="300C1A">
                  <a:alpha val="21000"/>
                </a:srgbClr>
              </a:outerShdw>
            </a:effectLst>
          </p:spPr>
        </p:pic>
        <p:pic>
          <p:nvPicPr>
            <p:cNvPr id="97" name="Google Shape;97;p13"/>
            <p:cNvPicPr preferRelativeResize="0"/>
            <p:nvPr/>
          </p:nvPicPr>
          <p:blipFill rotWithShape="1">
            <a:blip r:embed="rId11">
              <a:alphaModFix/>
            </a:blip>
            <a:srcRect b="9881" l="8625" r="7713" t="14107"/>
            <a:stretch/>
          </p:blipFill>
          <p:spPr>
            <a:xfrm>
              <a:off x="19232000" y="-2000318"/>
              <a:ext cx="4450476" cy="4038518"/>
            </a:xfrm>
            <a:prstGeom prst="rect">
              <a:avLst/>
            </a:prstGeom>
            <a:noFill/>
            <a:ln>
              <a:noFill/>
            </a:ln>
            <a:effectLst>
              <a:outerShdw blurRad="100013" rotWithShape="0" algn="bl" dir="5400000" dist="38100">
                <a:srgbClr val="300C1A">
                  <a:alpha val="21000"/>
                </a:srgbClr>
              </a:outerShdw>
            </a:effectLst>
          </p:spPr>
        </p:pic>
        <p:pic>
          <p:nvPicPr>
            <p:cNvPr id="98" name="Google Shape;98;p13"/>
            <p:cNvPicPr preferRelativeResize="0"/>
            <p:nvPr/>
          </p:nvPicPr>
          <p:blipFill rotWithShape="1">
            <a:blip r:embed="rId11">
              <a:alphaModFix/>
            </a:blip>
            <a:srcRect b="9504" l="24910" r="14420" t="25085"/>
            <a:stretch/>
          </p:blipFill>
          <p:spPr>
            <a:xfrm>
              <a:off x="-568119" y="-1622595"/>
              <a:ext cx="3221049" cy="3468701"/>
            </a:xfrm>
            <a:prstGeom prst="rect">
              <a:avLst/>
            </a:prstGeom>
            <a:noFill/>
            <a:ln>
              <a:noFill/>
            </a:ln>
            <a:effectLst>
              <a:outerShdw blurRad="100013" rotWithShape="0" algn="bl" dir="5400000" dist="38100">
                <a:srgbClr val="300C1A">
                  <a:alpha val="21000"/>
                </a:srgbClr>
              </a:outerShdw>
            </a:effectLst>
          </p:spPr>
        </p:pic>
        <p:pic>
          <p:nvPicPr>
            <p:cNvPr id="99" name="Google Shape;99;p13"/>
            <p:cNvPicPr preferRelativeResize="0"/>
            <p:nvPr/>
          </p:nvPicPr>
          <p:blipFill rotWithShape="1">
            <a:blip r:embed="rId11">
              <a:alphaModFix/>
            </a:blip>
            <a:srcRect b="6311" l="10284" r="15723" t="13599"/>
            <a:stretch/>
          </p:blipFill>
          <p:spPr>
            <a:xfrm flipH="1" rot="10800000">
              <a:off x="1211076" y="-2000324"/>
              <a:ext cx="3976324" cy="4298749"/>
            </a:xfrm>
            <a:prstGeom prst="rect">
              <a:avLst/>
            </a:prstGeom>
            <a:noFill/>
            <a:ln>
              <a:noFill/>
            </a:ln>
            <a:effectLst>
              <a:outerShdw blurRad="100013" rotWithShape="0" algn="bl" dir="5400000" dist="38100">
                <a:srgbClr val="300C1A">
                  <a:alpha val="21000"/>
                </a:srgbClr>
              </a:outerShdw>
            </a:effectLst>
          </p:spPr>
        </p:pic>
        <p:pic>
          <p:nvPicPr>
            <p:cNvPr id="100" name="Google Shape;100;p13"/>
            <p:cNvPicPr preferRelativeResize="0"/>
            <p:nvPr/>
          </p:nvPicPr>
          <p:blipFill rotWithShape="1">
            <a:blip r:embed="rId11">
              <a:alphaModFix/>
            </a:blip>
            <a:srcRect b="7344" l="10178" r="7006" t="12566"/>
            <a:stretch/>
          </p:blipFill>
          <p:spPr>
            <a:xfrm flipH="1" rot="10800000">
              <a:off x="2546900" y="-2779724"/>
              <a:ext cx="4450476" cy="4298749"/>
            </a:xfrm>
            <a:prstGeom prst="rect">
              <a:avLst/>
            </a:prstGeom>
            <a:noFill/>
            <a:ln>
              <a:noFill/>
            </a:ln>
            <a:effectLst>
              <a:outerShdw blurRad="100013" rotWithShape="0" algn="bl" dir="5400000" dist="38100">
                <a:srgbClr val="300C1A">
                  <a:alpha val="21000"/>
                </a:srgbClr>
              </a:outerShdw>
            </a:effectLst>
          </p:spPr>
        </p:pic>
        <p:pic>
          <p:nvPicPr>
            <p:cNvPr id="101" name="Google Shape;101;p13"/>
            <p:cNvPicPr preferRelativeResize="0"/>
            <p:nvPr/>
          </p:nvPicPr>
          <p:blipFill rotWithShape="1">
            <a:blip r:embed="rId11">
              <a:alphaModFix/>
            </a:blip>
            <a:srcRect b="7344" l="10178" r="7006" t="12566"/>
            <a:stretch/>
          </p:blipFill>
          <p:spPr>
            <a:xfrm>
              <a:off x="4150363" y="-1736510"/>
              <a:ext cx="4541800" cy="4386949"/>
            </a:xfrm>
            <a:prstGeom prst="rect">
              <a:avLst/>
            </a:prstGeom>
            <a:noFill/>
            <a:ln>
              <a:noFill/>
            </a:ln>
            <a:effectLst>
              <a:outerShdw blurRad="100013" rotWithShape="0" algn="bl" dir="5400000" dist="38100">
                <a:srgbClr val="300C1A">
                  <a:alpha val="21000"/>
                </a:srgbClr>
              </a:outerShdw>
            </a:effectLst>
          </p:spPr>
        </p:pic>
        <p:pic>
          <p:nvPicPr>
            <p:cNvPr id="102" name="Google Shape;102;p13"/>
            <p:cNvPicPr preferRelativeResize="0"/>
            <p:nvPr/>
          </p:nvPicPr>
          <p:blipFill rotWithShape="1">
            <a:blip r:embed="rId11">
              <a:alphaModFix/>
            </a:blip>
            <a:srcRect b="7344" l="10178" r="7006" t="12566"/>
            <a:stretch/>
          </p:blipFill>
          <p:spPr>
            <a:xfrm rot="10800000">
              <a:off x="6493119" y="-2635128"/>
              <a:ext cx="4541800" cy="4386949"/>
            </a:xfrm>
            <a:prstGeom prst="rect">
              <a:avLst/>
            </a:prstGeom>
            <a:noFill/>
            <a:ln>
              <a:noFill/>
            </a:ln>
            <a:effectLst>
              <a:outerShdw blurRad="100013" rotWithShape="0" algn="bl" dir="5400000" dist="38100">
                <a:srgbClr val="300C1A">
                  <a:alpha val="21000"/>
                </a:srgbClr>
              </a:outerShdw>
            </a:effectLst>
          </p:spPr>
        </p:pic>
        <p:pic>
          <p:nvPicPr>
            <p:cNvPr id="103" name="Google Shape;103;p13"/>
            <p:cNvPicPr preferRelativeResize="0"/>
            <p:nvPr/>
          </p:nvPicPr>
          <p:blipFill rotWithShape="1">
            <a:blip r:embed="rId11">
              <a:alphaModFix/>
            </a:blip>
            <a:srcRect b="7344" l="10178" r="7006" t="12566"/>
            <a:stretch/>
          </p:blipFill>
          <p:spPr>
            <a:xfrm flipH="1">
              <a:off x="8460269" y="-2081728"/>
              <a:ext cx="4541800" cy="4386949"/>
            </a:xfrm>
            <a:prstGeom prst="rect">
              <a:avLst/>
            </a:prstGeom>
            <a:noFill/>
            <a:ln>
              <a:noFill/>
            </a:ln>
            <a:effectLst>
              <a:outerShdw blurRad="100013" rotWithShape="0" algn="bl" dir="5400000" dist="38100">
                <a:srgbClr val="300C1A">
                  <a:alpha val="21000"/>
                </a:srgbClr>
              </a:outerShdw>
            </a:effectLst>
          </p:spPr>
        </p:pic>
        <p:pic>
          <p:nvPicPr>
            <p:cNvPr id="104" name="Google Shape;104;p13"/>
            <p:cNvPicPr preferRelativeResize="0"/>
            <p:nvPr/>
          </p:nvPicPr>
          <p:blipFill rotWithShape="1">
            <a:blip r:embed="rId11">
              <a:alphaModFix/>
            </a:blip>
            <a:srcRect b="9881" l="8625" r="7713" t="14107"/>
            <a:stretch/>
          </p:blipFill>
          <p:spPr>
            <a:xfrm>
              <a:off x="11378750" y="-1802175"/>
              <a:ext cx="4834449" cy="4386949"/>
            </a:xfrm>
            <a:prstGeom prst="rect">
              <a:avLst/>
            </a:prstGeom>
            <a:noFill/>
            <a:ln>
              <a:noFill/>
            </a:ln>
            <a:effectLst>
              <a:outerShdw blurRad="100013" rotWithShape="0" algn="bl" dir="5400000" dist="38100">
                <a:srgbClr val="300C1A">
                  <a:alpha val="21000"/>
                </a:srgbClr>
              </a:outerShdw>
            </a:effectLst>
          </p:spPr>
        </p:pic>
        <p:pic>
          <p:nvPicPr>
            <p:cNvPr id="105" name="Google Shape;105;p13"/>
            <p:cNvPicPr preferRelativeResize="0"/>
            <p:nvPr/>
          </p:nvPicPr>
          <p:blipFill rotWithShape="1">
            <a:blip r:embed="rId11">
              <a:alphaModFix/>
            </a:blip>
            <a:srcRect b="7344" l="10178" r="7006" t="12566"/>
            <a:stretch/>
          </p:blipFill>
          <p:spPr>
            <a:xfrm rot="10800000">
              <a:off x="13926744" y="-2697278"/>
              <a:ext cx="4541800" cy="4386949"/>
            </a:xfrm>
            <a:prstGeom prst="rect">
              <a:avLst/>
            </a:prstGeom>
            <a:noFill/>
            <a:ln>
              <a:noFill/>
            </a:ln>
            <a:effectLst>
              <a:outerShdw blurRad="100013" rotWithShape="0" algn="bl" dir="5400000" dist="38100">
                <a:srgbClr val="300C1A">
                  <a:alpha val="21000"/>
                </a:srgbClr>
              </a:outerShdw>
            </a:effectLst>
          </p:spPr>
        </p:pic>
        <p:pic>
          <p:nvPicPr>
            <p:cNvPr id="106" name="Google Shape;106;p13"/>
            <p:cNvPicPr preferRelativeResize="0"/>
            <p:nvPr/>
          </p:nvPicPr>
          <p:blipFill rotWithShape="1">
            <a:blip r:embed="rId11">
              <a:alphaModFix/>
            </a:blip>
            <a:srcRect b="7344" l="10178" r="7006" t="12566"/>
            <a:stretch/>
          </p:blipFill>
          <p:spPr>
            <a:xfrm flipH="1">
              <a:off x="15837719" y="-2081728"/>
              <a:ext cx="4541800" cy="4386949"/>
            </a:xfrm>
            <a:prstGeom prst="rect">
              <a:avLst/>
            </a:prstGeom>
            <a:noFill/>
            <a:ln>
              <a:noFill/>
            </a:ln>
            <a:effectLst>
              <a:outerShdw blurRad="100013" rotWithShape="0" algn="bl" dir="5400000" dist="38100">
                <a:srgbClr val="300C1A">
                  <a:alpha val="21000"/>
                </a:srgbClr>
              </a:outerShdw>
            </a:effectLst>
          </p:spPr>
        </p:pic>
        <p:pic>
          <p:nvPicPr>
            <p:cNvPr id="107" name="Google Shape;107;p13"/>
            <p:cNvPicPr preferRelativeResize="0"/>
            <p:nvPr/>
          </p:nvPicPr>
          <p:blipFill rotWithShape="1">
            <a:blip r:embed="rId11">
              <a:alphaModFix/>
            </a:blip>
            <a:srcRect b="7344" l="8786" r="8397" t="12566"/>
            <a:stretch/>
          </p:blipFill>
          <p:spPr>
            <a:xfrm flipH="1" rot="10800000">
              <a:off x="17236594" y="-2288178"/>
              <a:ext cx="4541800" cy="4386949"/>
            </a:xfrm>
            <a:prstGeom prst="rect">
              <a:avLst/>
            </a:prstGeom>
            <a:noFill/>
            <a:ln>
              <a:noFill/>
            </a:ln>
            <a:effectLst>
              <a:outerShdw blurRad="100013" rotWithShape="0" algn="bl" dir="5400000" dist="38100">
                <a:srgbClr val="300C1A">
                  <a:alpha val="21000"/>
                </a:srgbClr>
              </a:outerShdw>
            </a:effectLst>
          </p:spPr>
        </p:pic>
      </p:grpSp>
      <p:grpSp>
        <p:nvGrpSpPr>
          <p:cNvPr id="108" name="Google Shape;108;p13"/>
          <p:cNvGrpSpPr/>
          <p:nvPr/>
        </p:nvGrpSpPr>
        <p:grpSpPr>
          <a:xfrm>
            <a:off x="-872919" y="13601814"/>
            <a:ext cx="24250594" cy="5430163"/>
            <a:chOff x="-568119" y="-2779724"/>
            <a:chExt cx="24250594" cy="5430163"/>
          </a:xfrm>
        </p:grpSpPr>
        <p:pic>
          <p:nvPicPr>
            <p:cNvPr id="109" name="Google Shape;109;p13"/>
            <p:cNvPicPr preferRelativeResize="0"/>
            <p:nvPr/>
          </p:nvPicPr>
          <p:blipFill rotWithShape="1">
            <a:blip r:embed="rId11">
              <a:alphaModFix/>
            </a:blip>
            <a:srcRect b="7344" l="10178" r="7006" t="12566"/>
            <a:stretch/>
          </p:blipFill>
          <p:spPr>
            <a:xfrm flipH="1" rot="10800000">
              <a:off x="9812647" y="-2288163"/>
              <a:ext cx="4541800" cy="4386949"/>
            </a:xfrm>
            <a:prstGeom prst="rect">
              <a:avLst/>
            </a:prstGeom>
            <a:noFill/>
            <a:ln>
              <a:noFill/>
            </a:ln>
            <a:effectLst>
              <a:outerShdw blurRad="100013" rotWithShape="0" algn="bl" dir="5400000" dist="38100">
                <a:srgbClr val="300C1A">
                  <a:alpha val="21000"/>
                </a:srgbClr>
              </a:outerShdw>
            </a:effectLst>
          </p:spPr>
        </p:pic>
        <p:pic>
          <p:nvPicPr>
            <p:cNvPr id="110" name="Google Shape;110;p13"/>
            <p:cNvPicPr preferRelativeResize="0"/>
            <p:nvPr/>
          </p:nvPicPr>
          <p:blipFill rotWithShape="1">
            <a:blip r:embed="rId11">
              <a:alphaModFix/>
            </a:blip>
            <a:srcRect b="9881" l="8625" r="7713" t="14107"/>
            <a:stretch/>
          </p:blipFill>
          <p:spPr>
            <a:xfrm>
              <a:off x="19232000" y="-2000318"/>
              <a:ext cx="4450476" cy="4038518"/>
            </a:xfrm>
            <a:prstGeom prst="rect">
              <a:avLst/>
            </a:prstGeom>
            <a:noFill/>
            <a:ln>
              <a:noFill/>
            </a:ln>
            <a:effectLst>
              <a:outerShdw blurRad="100013" rotWithShape="0" algn="bl" dir="5400000" dist="38100">
                <a:srgbClr val="300C1A">
                  <a:alpha val="21000"/>
                </a:srgbClr>
              </a:outerShdw>
            </a:effectLst>
          </p:spPr>
        </p:pic>
        <p:pic>
          <p:nvPicPr>
            <p:cNvPr id="111" name="Google Shape;111;p13"/>
            <p:cNvPicPr preferRelativeResize="0"/>
            <p:nvPr/>
          </p:nvPicPr>
          <p:blipFill rotWithShape="1">
            <a:blip r:embed="rId11">
              <a:alphaModFix/>
            </a:blip>
            <a:srcRect b="9504" l="24910" r="14420" t="25085"/>
            <a:stretch/>
          </p:blipFill>
          <p:spPr>
            <a:xfrm>
              <a:off x="-568119" y="-1622595"/>
              <a:ext cx="3221049" cy="3468701"/>
            </a:xfrm>
            <a:prstGeom prst="rect">
              <a:avLst/>
            </a:prstGeom>
            <a:noFill/>
            <a:ln>
              <a:noFill/>
            </a:ln>
            <a:effectLst>
              <a:outerShdw blurRad="100013" rotWithShape="0" algn="bl" dir="5400000" dist="38100">
                <a:srgbClr val="300C1A">
                  <a:alpha val="21000"/>
                </a:srgbClr>
              </a:outerShdw>
            </a:effectLst>
          </p:spPr>
        </p:pic>
        <p:pic>
          <p:nvPicPr>
            <p:cNvPr id="112" name="Google Shape;112;p13"/>
            <p:cNvPicPr preferRelativeResize="0"/>
            <p:nvPr/>
          </p:nvPicPr>
          <p:blipFill rotWithShape="1">
            <a:blip r:embed="rId11">
              <a:alphaModFix/>
            </a:blip>
            <a:srcRect b="6311" l="10284" r="15723" t="13599"/>
            <a:stretch/>
          </p:blipFill>
          <p:spPr>
            <a:xfrm flipH="1" rot="10800000">
              <a:off x="1211076" y="-2000324"/>
              <a:ext cx="3976324" cy="4298749"/>
            </a:xfrm>
            <a:prstGeom prst="rect">
              <a:avLst/>
            </a:prstGeom>
            <a:noFill/>
            <a:ln>
              <a:noFill/>
            </a:ln>
            <a:effectLst>
              <a:outerShdw blurRad="100013" rotWithShape="0" algn="bl" dir="5400000" dist="38100">
                <a:srgbClr val="300C1A">
                  <a:alpha val="21000"/>
                </a:srgbClr>
              </a:outerShdw>
            </a:effectLst>
          </p:spPr>
        </p:pic>
        <p:pic>
          <p:nvPicPr>
            <p:cNvPr id="113" name="Google Shape;113;p13"/>
            <p:cNvPicPr preferRelativeResize="0"/>
            <p:nvPr/>
          </p:nvPicPr>
          <p:blipFill rotWithShape="1">
            <a:blip r:embed="rId11">
              <a:alphaModFix/>
            </a:blip>
            <a:srcRect b="7344" l="10178" r="7006" t="12566"/>
            <a:stretch/>
          </p:blipFill>
          <p:spPr>
            <a:xfrm flipH="1" rot="10800000">
              <a:off x="2546900" y="-2779724"/>
              <a:ext cx="4450476" cy="4298749"/>
            </a:xfrm>
            <a:prstGeom prst="rect">
              <a:avLst/>
            </a:prstGeom>
            <a:noFill/>
            <a:ln>
              <a:noFill/>
            </a:ln>
            <a:effectLst>
              <a:outerShdw blurRad="100013" rotWithShape="0" algn="bl" dir="5400000" dist="38100">
                <a:srgbClr val="300C1A">
                  <a:alpha val="21000"/>
                </a:srgbClr>
              </a:outerShdw>
            </a:effectLst>
          </p:spPr>
        </p:pic>
        <p:pic>
          <p:nvPicPr>
            <p:cNvPr id="114" name="Google Shape;114;p13"/>
            <p:cNvPicPr preferRelativeResize="0"/>
            <p:nvPr/>
          </p:nvPicPr>
          <p:blipFill rotWithShape="1">
            <a:blip r:embed="rId11">
              <a:alphaModFix/>
            </a:blip>
            <a:srcRect b="7344" l="10178" r="7006" t="12566"/>
            <a:stretch/>
          </p:blipFill>
          <p:spPr>
            <a:xfrm>
              <a:off x="4150363" y="-1736510"/>
              <a:ext cx="4541800" cy="4386949"/>
            </a:xfrm>
            <a:prstGeom prst="rect">
              <a:avLst/>
            </a:prstGeom>
            <a:noFill/>
            <a:ln>
              <a:noFill/>
            </a:ln>
            <a:effectLst>
              <a:outerShdw blurRad="100013" rotWithShape="0" algn="bl" dir="5400000" dist="38100">
                <a:srgbClr val="300C1A">
                  <a:alpha val="21000"/>
                </a:srgbClr>
              </a:outerShdw>
            </a:effectLst>
          </p:spPr>
        </p:pic>
        <p:pic>
          <p:nvPicPr>
            <p:cNvPr id="115" name="Google Shape;115;p13"/>
            <p:cNvPicPr preferRelativeResize="0"/>
            <p:nvPr/>
          </p:nvPicPr>
          <p:blipFill rotWithShape="1">
            <a:blip r:embed="rId11">
              <a:alphaModFix/>
            </a:blip>
            <a:srcRect b="7344" l="10178" r="7006" t="12566"/>
            <a:stretch/>
          </p:blipFill>
          <p:spPr>
            <a:xfrm rot="10800000">
              <a:off x="6493119" y="-2635128"/>
              <a:ext cx="4541800" cy="4386949"/>
            </a:xfrm>
            <a:prstGeom prst="rect">
              <a:avLst/>
            </a:prstGeom>
            <a:noFill/>
            <a:ln>
              <a:noFill/>
            </a:ln>
            <a:effectLst>
              <a:outerShdw blurRad="100013" rotWithShape="0" algn="bl" dir="5400000" dist="38100">
                <a:srgbClr val="300C1A">
                  <a:alpha val="21000"/>
                </a:srgbClr>
              </a:outerShdw>
            </a:effectLst>
          </p:spPr>
        </p:pic>
        <p:pic>
          <p:nvPicPr>
            <p:cNvPr id="116" name="Google Shape;116;p13"/>
            <p:cNvPicPr preferRelativeResize="0"/>
            <p:nvPr/>
          </p:nvPicPr>
          <p:blipFill rotWithShape="1">
            <a:blip r:embed="rId11">
              <a:alphaModFix/>
            </a:blip>
            <a:srcRect b="7344" l="10178" r="7006" t="12566"/>
            <a:stretch/>
          </p:blipFill>
          <p:spPr>
            <a:xfrm flipH="1">
              <a:off x="8460269" y="-2081728"/>
              <a:ext cx="4541800" cy="4386949"/>
            </a:xfrm>
            <a:prstGeom prst="rect">
              <a:avLst/>
            </a:prstGeom>
            <a:noFill/>
            <a:ln>
              <a:noFill/>
            </a:ln>
            <a:effectLst>
              <a:outerShdw blurRad="100013" rotWithShape="0" algn="bl" dir="5400000" dist="38100">
                <a:srgbClr val="300C1A">
                  <a:alpha val="21000"/>
                </a:srgbClr>
              </a:outerShdw>
            </a:effectLst>
          </p:spPr>
        </p:pic>
        <p:pic>
          <p:nvPicPr>
            <p:cNvPr id="117" name="Google Shape;117;p13"/>
            <p:cNvPicPr preferRelativeResize="0"/>
            <p:nvPr/>
          </p:nvPicPr>
          <p:blipFill rotWithShape="1">
            <a:blip r:embed="rId11">
              <a:alphaModFix/>
            </a:blip>
            <a:srcRect b="9881" l="8625" r="7713" t="14107"/>
            <a:stretch/>
          </p:blipFill>
          <p:spPr>
            <a:xfrm>
              <a:off x="11378750" y="-1802175"/>
              <a:ext cx="4834449" cy="4386949"/>
            </a:xfrm>
            <a:prstGeom prst="rect">
              <a:avLst/>
            </a:prstGeom>
            <a:noFill/>
            <a:ln>
              <a:noFill/>
            </a:ln>
            <a:effectLst>
              <a:outerShdw blurRad="100013" rotWithShape="0" algn="bl" dir="5400000" dist="38100">
                <a:srgbClr val="300C1A">
                  <a:alpha val="21000"/>
                </a:srgbClr>
              </a:outerShdw>
            </a:effectLst>
          </p:spPr>
        </p:pic>
        <p:pic>
          <p:nvPicPr>
            <p:cNvPr id="118" name="Google Shape;118;p13"/>
            <p:cNvPicPr preferRelativeResize="0"/>
            <p:nvPr/>
          </p:nvPicPr>
          <p:blipFill rotWithShape="1">
            <a:blip r:embed="rId11">
              <a:alphaModFix/>
            </a:blip>
            <a:srcRect b="7344" l="10178" r="7006" t="12566"/>
            <a:stretch/>
          </p:blipFill>
          <p:spPr>
            <a:xfrm rot="10800000">
              <a:off x="13926744" y="-2697278"/>
              <a:ext cx="4541800" cy="4386949"/>
            </a:xfrm>
            <a:prstGeom prst="rect">
              <a:avLst/>
            </a:prstGeom>
            <a:noFill/>
            <a:ln>
              <a:noFill/>
            </a:ln>
            <a:effectLst>
              <a:outerShdw blurRad="100013" rotWithShape="0" algn="bl" dir="5400000" dist="38100">
                <a:srgbClr val="300C1A">
                  <a:alpha val="21000"/>
                </a:srgbClr>
              </a:outerShdw>
            </a:effectLst>
          </p:spPr>
        </p:pic>
        <p:pic>
          <p:nvPicPr>
            <p:cNvPr id="119" name="Google Shape;119;p13"/>
            <p:cNvPicPr preferRelativeResize="0"/>
            <p:nvPr/>
          </p:nvPicPr>
          <p:blipFill rotWithShape="1">
            <a:blip r:embed="rId11">
              <a:alphaModFix/>
            </a:blip>
            <a:srcRect b="7344" l="10178" r="7006" t="12566"/>
            <a:stretch/>
          </p:blipFill>
          <p:spPr>
            <a:xfrm flipH="1">
              <a:off x="15837719" y="-2081728"/>
              <a:ext cx="4541800" cy="4386949"/>
            </a:xfrm>
            <a:prstGeom prst="rect">
              <a:avLst/>
            </a:prstGeom>
            <a:noFill/>
            <a:ln>
              <a:noFill/>
            </a:ln>
            <a:effectLst>
              <a:outerShdw blurRad="100013" rotWithShape="0" algn="bl" dir="5400000" dist="38100">
                <a:srgbClr val="300C1A">
                  <a:alpha val="21000"/>
                </a:srgbClr>
              </a:outerShdw>
            </a:effectLst>
          </p:spPr>
        </p:pic>
        <p:pic>
          <p:nvPicPr>
            <p:cNvPr id="120" name="Google Shape;120;p13"/>
            <p:cNvPicPr preferRelativeResize="0"/>
            <p:nvPr/>
          </p:nvPicPr>
          <p:blipFill rotWithShape="1">
            <a:blip r:embed="rId11">
              <a:alphaModFix/>
            </a:blip>
            <a:srcRect b="7344" l="8786" r="8397" t="12566"/>
            <a:stretch/>
          </p:blipFill>
          <p:spPr>
            <a:xfrm flipH="1" rot="10800000">
              <a:off x="17236594" y="-2288178"/>
              <a:ext cx="4541800" cy="4386949"/>
            </a:xfrm>
            <a:prstGeom prst="rect">
              <a:avLst/>
            </a:prstGeom>
            <a:noFill/>
            <a:ln>
              <a:noFill/>
            </a:ln>
            <a:effectLst>
              <a:outerShdw blurRad="100013" rotWithShape="0" algn="bl" dir="5400000" dist="38100">
                <a:srgbClr val="300C1A">
                  <a:alpha val="21000"/>
                </a:srgbClr>
              </a:outerShdw>
            </a:effectLst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