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00400" cx="4572000"/>
  <p:notesSz cx="6858000" cy="9144000"/>
  <p:embeddedFontLst>
    <p:embeddedFont>
      <p:font typeface="Great Vibes"/>
      <p:regular r:id="rId7"/>
    </p:embeddedFont>
    <p:embeddedFont>
      <p:font typeface="Cinzel SemiBol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inzel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Relationship Id="rId8" Type="http://schemas.openxmlformats.org/officeDocument/2006/relationships/font" Target="fonts/Cinzel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80022" y="685800"/>
            <a:ext cx="489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980022" y="685800"/>
            <a:ext cx="489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463291"/>
            <a:ext cx="4260300" cy="1277100"/>
          </a:xfrm>
          <a:prstGeom prst="rect">
            <a:avLst/>
          </a:prstGeom>
        </p:spPr>
        <p:txBody>
          <a:bodyPr anchorCtr="0" anchor="b" bIns="49425" lIns="49425" spcFirstLastPara="1" rIns="49425" wrap="square" tIns="49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763456"/>
            <a:ext cx="4260300" cy="4932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688256"/>
            <a:ext cx="4260300" cy="1221600"/>
          </a:xfrm>
          <a:prstGeom prst="rect">
            <a:avLst/>
          </a:prstGeom>
        </p:spPr>
        <p:txBody>
          <a:bodyPr anchorCtr="0" anchor="b" bIns="49425" lIns="49425" spcFirstLastPara="1" rIns="49425" wrap="square" tIns="49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961384"/>
            <a:ext cx="4260300" cy="8094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338307"/>
            <a:ext cx="4260300" cy="523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76904"/>
            <a:ext cx="4260300" cy="3564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717096"/>
            <a:ext cx="4260300" cy="21258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76904"/>
            <a:ext cx="4260300" cy="3564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717096"/>
            <a:ext cx="1999800" cy="21258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717096"/>
            <a:ext cx="1999800" cy="21258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76904"/>
            <a:ext cx="4260300" cy="3564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345707"/>
            <a:ext cx="1404000" cy="470100"/>
          </a:xfrm>
          <a:prstGeom prst="rect">
            <a:avLst/>
          </a:prstGeom>
        </p:spPr>
        <p:txBody>
          <a:bodyPr anchorCtr="0" anchor="b" bIns="49425" lIns="49425" spcFirstLastPara="1" rIns="49425" wrap="square" tIns="49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864640"/>
            <a:ext cx="1404000" cy="19782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80093"/>
            <a:ext cx="3183900" cy="25455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78"/>
            <a:ext cx="2286000" cy="320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9425" lIns="49425" spcFirstLastPara="1" rIns="49425" wrap="square" tIns="49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767309"/>
            <a:ext cx="2022600" cy="922200"/>
          </a:xfrm>
          <a:prstGeom prst="rect">
            <a:avLst/>
          </a:prstGeom>
        </p:spPr>
        <p:txBody>
          <a:bodyPr anchorCtr="0" anchor="b" bIns="49425" lIns="49425" spcFirstLastPara="1" rIns="49425" wrap="square" tIns="49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744136"/>
            <a:ext cx="2022600" cy="768600"/>
          </a:xfrm>
          <a:prstGeom prst="rect">
            <a:avLst/>
          </a:prstGeom>
        </p:spPr>
        <p:txBody>
          <a:bodyPr anchorCtr="0" anchor="t" bIns="49425" lIns="49425" spcFirstLastPara="1" rIns="49425" wrap="square" tIns="49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450536"/>
            <a:ext cx="1918500" cy="22992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632358"/>
            <a:ext cx="2999400" cy="3765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</p:spPr>
        <p:txBody>
          <a:bodyPr anchorCtr="0" anchor="ctr" bIns="49425" lIns="49425" spcFirstLastPara="1" rIns="49425" wrap="square" tIns="49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76904"/>
            <a:ext cx="42603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25" lIns="49425" spcFirstLastPara="1" rIns="49425" wrap="square" tIns="49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717096"/>
            <a:ext cx="4260300" cy="21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9425" lIns="49425" spcFirstLastPara="1" rIns="49425" wrap="square" tIns="49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901557"/>
            <a:ext cx="2742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9425" lIns="49425" spcFirstLastPara="1" rIns="49425" wrap="square" tIns="494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 rot="10800000">
            <a:off x="-2" y="0"/>
            <a:ext cx="4572002" cy="3200400"/>
            <a:chOff x="0" y="0"/>
            <a:chExt cx="4572002" cy="64008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4572000" cy="6400800"/>
            </a:xfrm>
            <a:prstGeom prst="rect">
              <a:avLst/>
            </a:prstGeom>
            <a:gradFill>
              <a:gsLst>
                <a:gs pos="0">
                  <a:srgbClr val="563F48"/>
                </a:gs>
                <a:gs pos="100000">
                  <a:srgbClr val="462F3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 flipH="1">
              <a:off x="0" y="118150"/>
              <a:ext cx="4572002" cy="6070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5356" l="7653" r="36929" t="41398"/>
          <a:stretch/>
        </p:blipFill>
        <p:spPr>
          <a:xfrm>
            <a:off x="3126900" y="0"/>
            <a:ext cx="1445101" cy="1270001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300C1A">
                <a:alpha val="21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37768" l="34383" r="8518" t="2052"/>
          <a:stretch/>
        </p:blipFill>
        <p:spPr>
          <a:xfrm>
            <a:off x="0" y="1710400"/>
            <a:ext cx="1419125" cy="1490001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rgbClr val="300C1A">
                <a:alpha val="21000"/>
              </a:srgbClr>
            </a:outerShdw>
          </a:effectLst>
        </p:spPr>
      </p:pic>
      <p:grpSp>
        <p:nvGrpSpPr>
          <p:cNvPr id="59" name="Google Shape;59;p13"/>
          <p:cNvGrpSpPr/>
          <p:nvPr/>
        </p:nvGrpSpPr>
        <p:grpSpPr>
          <a:xfrm>
            <a:off x="-24041" y="-21646"/>
            <a:ext cx="873125" cy="1058325"/>
            <a:chOff x="-24041" y="-21646"/>
            <a:chExt cx="873125" cy="1058325"/>
          </a:xfrm>
        </p:grpSpPr>
        <p:sp>
          <p:nvSpPr>
            <p:cNvPr id="60" name="Google Shape;60;p13"/>
            <p:cNvSpPr/>
            <p:nvPr/>
          </p:nvSpPr>
          <p:spPr>
            <a:xfrm>
              <a:off x="-24041" y="-21646"/>
              <a:ext cx="873125" cy="1058325"/>
            </a:xfrm>
            <a:custGeom>
              <a:rect b="b" l="l" r="r" t="t"/>
              <a:pathLst>
                <a:path extrusionOk="0" h="42333" w="34925">
                  <a:moveTo>
                    <a:pt x="34925" y="0"/>
                  </a:moveTo>
                  <a:lnTo>
                    <a:pt x="22128" y="9333"/>
                  </a:lnTo>
                  <a:lnTo>
                    <a:pt x="0" y="42333"/>
                  </a:lnTo>
                </a:path>
              </a:pathLst>
            </a:custGeom>
            <a:noFill/>
            <a:ln cap="flat" cmpd="sng" w="1905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61" name="Google Shape;61;p13"/>
            <p:cNvCxnSpPr/>
            <p:nvPr/>
          </p:nvCxnSpPr>
          <p:spPr>
            <a:xfrm rot="10800000">
              <a:off x="-9625" y="-4925"/>
              <a:ext cx="538800" cy="221400"/>
            </a:xfrm>
            <a:prstGeom prst="straightConnector1">
              <a:avLst/>
            </a:prstGeom>
            <a:noFill/>
            <a:ln cap="flat" cmpd="sng" w="1905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2" name="Google Shape;62;p13"/>
          <p:cNvGrpSpPr/>
          <p:nvPr/>
        </p:nvGrpSpPr>
        <p:grpSpPr>
          <a:xfrm>
            <a:off x="3254375" y="2044500"/>
            <a:ext cx="1330125" cy="1157075"/>
            <a:chOff x="3254375" y="2044500"/>
            <a:chExt cx="1330125" cy="1157075"/>
          </a:xfrm>
        </p:grpSpPr>
        <p:cxnSp>
          <p:nvCxnSpPr>
            <p:cNvPr id="63" name="Google Shape;63;p13"/>
            <p:cNvCxnSpPr/>
            <p:nvPr/>
          </p:nvCxnSpPr>
          <p:spPr>
            <a:xfrm flipH="1">
              <a:off x="4161200" y="2044500"/>
              <a:ext cx="423300" cy="957300"/>
            </a:xfrm>
            <a:prstGeom prst="straightConnector1">
              <a:avLst/>
            </a:prstGeom>
            <a:noFill/>
            <a:ln cap="flat" cmpd="sng" w="1905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" name="Google Shape;64;p13"/>
            <p:cNvSpPr/>
            <p:nvPr/>
          </p:nvSpPr>
          <p:spPr>
            <a:xfrm>
              <a:off x="3254375" y="2703570"/>
              <a:ext cx="1327725" cy="497900"/>
            </a:xfrm>
            <a:custGeom>
              <a:rect b="b" l="l" r="r" t="t"/>
              <a:pathLst>
                <a:path extrusionOk="0" h="19916" w="53109">
                  <a:moveTo>
                    <a:pt x="53109" y="0"/>
                  </a:moveTo>
                  <a:lnTo>
                    <a:pt x="36561" y="11738"/>
                  </a:lnTo>
                  <a:lnTo>
                    <a:pt x="0" y="19916"/>
                  </a:lnTo>
                </a:path>
              </a:pathLst>
            </a:custGeom>
            <a:noFill/>
            <a:ln cap="flat" cmpd="sng" w="1905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65" name="Google Shape;65;p13"/>
            <p:cNvCxnSpPr/>
            <p:nvPr/>
          </p:nvCxnSpPr>
          <p:spPr>
            <a:xfrm flipH="1">
              <a:off x="4428175" y="2708375"/>
              <a:ext cx="146700" cy="493200"/>
            </a:xfrm>
            <a:prstGeom prst="straightConnector1">
              <a:avLst/>
            </a:prstGeom>
            <a:noFill/>
            <a:ln cap="flat" cmpd="sng" w="19050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" name="Google Shape;66;p13"/>
          <p:cNvSpPr txBox="1"/>
          <p:nvPr/>
        </p:nvSpPr>
        <p:spPr>
          <a:xfrm>
            <a:off x="868050" y="826317"/>
            <a:ext cx="283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PLEASE REPLY BY MONTH 12TH, 2025 </a:t>
            </a:r>
            <a:endParaRPr sz="10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623150" y="307700"/>
            <a:ext cx="13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FFFFFF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RSVP</a:t>
            </a:r>
            <a:endParaRPr sz="2500">
              <a:solidFill>
                <a:srgbClr val="FFFFFF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68050" y="2306382"/>
            <a:ext cx="283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PLEASE NOTIFY US OF ANY DIETARY </a:t>
            </a:r>
            <a:endParaRPr sz="10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ACDB5"/>
                </a:solidFill>
                <a:latin typeface="Cinzel SemiBold"/>
                <a:ea typeface="Cinzel SemiBold"/>
                <a:cs typeface="Cinzel SemiBold"/>
                <a:sym typeface="Cinzel SemiBold"/>
              </a:rPr>
              <a:t>REQUIREMENTS</a:t>
            </a:r>
            <a:endParaRPr sz="1000">
              <a:solidFill>
                <a:srgbClr val="FACDB5"/>
              </a:solidFill>
              <a:latin typeface="Cinzel SemiBold"/>
              <a:ea typeface="Cinzel SemiBold"/>
              <a:cs typeface="Cinzel SemiBold"/>
              <a:sym typeface="Cinzel SemiBold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513465" y="1098650"/>
            <a:ext cx="3545071" cy="215400"/>
            <a:chOff x="505454" y="1098650"/>
            <a:chExt cx="3545071" cy="2154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505454" y="1098650"/>
              <a:ext cx="706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FFFF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Names </a:t>
              </a:r>
              <a:endParaRPr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cxnSp>
          <p:nvCxnSpPr>
            <p:cNvPr id="71" name="Google Shape;71;p13"/>
            <p:cNvCxnSpPr/>
            <p:nvPr/>
          </p:nvCxnSpPr>
          <p:spPr>
            <a:xfrm rot="10800000">
              <a:off x="1000725" y="1279614"/>
              <a:ext cx="3049800" cy="0"/>
            </a:xfrm>
            <a:prstGeom prst="straightConnector1">
              <a:avLst/>
            </a:prstGeom>
            <a:noFill/>
            <a:ln cap="flat" cmpd="sng" w="9525">
              <a:solidFill>
                <a:srgbClr val="FACDB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" name="Google Shape;72;p13"/>
          <p:cNvSpPr txBox="1"/>
          <p:nvPr/>
        </p:nvSpPr>
        <p:spPr>
          <a:xfrm>
            <a:off x="513475" y="1512364"/>
            <a:ext cx="110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Joyfully Accepts</a:t>
            </a:r>
            <a:endParaRPr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 rot="10800000">
            <a:off x="1539400" y="1683700"/>
            <a:ext cx="683100" cy="0"/>
          </a:xfrm>
          <a:prstGeom prst="straightConnector1">
            <a:avLst/>
          </a:prstGeom>
          <a:noFill/>
          <a:ln cap="flat" cmpd="sng" w="9525">
            <a:solidFill>
              <a:srgbClr val="FACDB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3"/>
          <p:cNvSpPr txBox="1"/>
          <p:nvPr/>
        </p:nvSpPr>
        <p:spPr>
          <a:xfrm>
            <a:off x="2286000" y="1512353"/>
            <a:ext cx="1240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Regretfully Declines</a:t>
            </a:r>
            <a:endParaRPr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 rot="10800000">
            <a:off x="3528435" y="1683700"/>
            <a:ext cx="530100" cy="0"/>
          </a:xfrm>
          <a:prstGeom prst="straightConnector1">
            <a:avLst/>
          </a:prstGeom>
          <a:noFill/>
          <a:ln cap="flat" cmpd="sng" w="9525">
            <a:solidFill>
              <a:srgbClr val="FACDB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6" name="Google Shape;76;p13"/>
          <p:cNvGrpSpPr/>
          <p:nvPr/>
        </p:nvGrpSpPr>
        <p:grpSpPr>
          <a:xfrm>
            <a:off x="1431487" y="1909364"/>
            <a:ext cx="1709025" cy="215400"/>
            <a:chOff x="513475" y="1909364"/>
            <a:chExt cx="1709025" cy="215400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513475" y="1909364"/>
              <a:ext cx="1109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FFFF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Number attending</a:t>
              </a:r>
              <a:endParaRPr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cxnSp>
          <p:nvCxnSpPr>
            <p:cNvPr id="78" name="Google Shape;78;p13"/>
            <p:cNvCxnSpPr/>
            <p:nvPr/>
          </p:nvCxnSpPr>
          <p:spPr>
            <a:xfrm rot="10800000">
              <a:off x="1539400" y="2080700"/>
              <a:ext cx="683100" cy="0"/>
            </a:xfrm>
            <a:prstGeom prst="straightConnector1">
              <a:avLst/>
            </a:prstGeom>
            <a:noFill/>
            <a:ln cap="flat" cmpd="sng" w="9525">
              <a:solidFill>
                <a:srgbClr val="FACDB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