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8229600" cx="3657600"/>
  <p:notesSz cx="6858000" cy="9144000"/>
  <p:embeddedFontLst>
    <p:embeddedFont>
      <p:font typeface="Great Vibes"/>
      <p:regular r:id="rId7"/>
    </p:embeddedFont>
    <p:embeddedFont>
      <p:font typeface="Cinzel SemiBold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592">
          <p15:clr>
            <a:srgbClr val="747775"/>
          </p15:clr>
        </p15:guide>
        <p15:guide id="2" pos="115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92" orient="horz"/>
        <p:guide pos="115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inzel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reatVibes-regular.fntdata"/><Relationship Id="rId8" Type="http://schemas.openxmlformats.org/officeDocument/2006/relationships/font" Target="fonts/Cinzel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667328" y="685800"/>
            <a:ext cx="1524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667328" y="685800"/>
            <a:ext cx="1524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4683" y="1191320"/>
            <a:ext cx="3408300" cy="3284100"/>
          </a:xfrm>
          <a:prstGeom prst="rect">
            <a:avLst/>
          </a:prstGeom>
        </p:spPr>
        <p:txBody>
          <a:bodyPr anchorCtr="0" anchor="b" bIns="73150" lIns="73150" spcFirstLastPara="1" rIns="73150" wrap="square" tIns="73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4680" y="4534600"/>
            <a:ext cx="3408300" cy="12681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4680" y="1769800"/>
            <a:ext cx="3408300" cy="3141600"/>
          </a:xfrm>
          <a:prstGeom prst="rect">
            <a:avLst/>
          </a:prstGeom>
        </p:spPr>
        <p:txBody>
          <a:bodyPr anchorCtr="0" anchor="b" bIns="73150" lIns="73150" spcFirstLastPara="1" rIns="73150" wrap="square" tIns="73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1pPr>
            <a:lvl2pPr lvl="1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2pPr>
            <a:lvl3pPr lvl="2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3pPr>
            <a:lvl4pPr lvl="3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4pPr>
            <a:lvl5pPr lvl="4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5pPr>
            <a:lvl6pPr lvl="5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6pPr>
            <a:lvl7pPr lvl="6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7pPr>
            <a:lvl8pPr lvl="7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8pPr>
            <a:lvl9pPr lvl="8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4680" y="5043560"/>
            <a:ext cx="3408300" cy="20811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292100" lvl="1" marL="914400" algn="ctr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2pPr>
            <a:lvl3pPr indent="-292100" lvl="2" marL="1371600" algn="ctr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 algn="ctr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 algn="ctr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 algn="ctr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 algn="ctr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 algn="ctr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 algn="ctr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4680" y="3441360"/>
            <a:ext cx="3408300" cy="13473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4680" y="712040"/>
            <a:ext cx="3408300" cy="9168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4680" y="1843960"/>
            <a:ext cx="3408300" cy="54666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4680" y="712040"/>
            <a:ext cx="3408300" cy="9168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4680" y="1843960"/>
            <a:ext cx="1600200" cy="54666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32960" y="1843960"/>
            <a:ext cx="1600200" cy="54666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4680" y="712040"/>
            <a:ext cx="3408300" cy="9168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4680" y="888960"/>
            <a:ext cx="1123200" cy="1209300"/>
          </a:xfrm>
          <a:prstGeom prst="rect">
            <a:avLst/>
          </a:prstGeom>
        </p:spPr>
        <p:txBody>
          <a:bodyPr anchorCtr="0" anchor="b" bIns="73150" lIns="73150" spcFirstLastPara="1" rIns="73150" wrap="square" tIns="73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4680" y="2223360"/>
            <a:ext cx="1123200" cy="50871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6100" y="720240"/>
            <a:ext cx="2547300" cy="65457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28800" y="-200"/>
            <a:ext cx="1828800" cy="822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3150" lIns="73150" spcFirstLastPara="1" rIns="73150" wrap="square" tIns="7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6200" y="1973080"/>
            <a:ext cx="1617600" cy="2371200"/>
          </a:xfrm>
          <a:prstGeom prst="rect">
            <a:avLst/>
          </a:prstGeom>
        </p:spPr>
        <p:txBody>
          <a:bodyPr anchorCtr="0" anchor="b" bIns="73150" lIns="73150" spcFirstLastPara="1" rIns="73150" wrap="square" tIns="73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6200" y="4484920"/>
            <a:ext cx="1617600" cy="1975800"/>
          </a:xfrm>
          <a:prstGeom prst="rect">
            <a:avLst/>
          </a:prstGeom>
        </p:spPr>
        <p:txBody>
          <a:bodyPr anchorCtr="0" anchor="t" bIns="73150" lIns="73150" spcFirstLastPara="1" rIns="73150" wrap="square" tIns="731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75800" y="1158520"/>
            <a:ext cx="1534800" cy="5912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4680" y="6768920"/>
            <a:ext cx="2399400" cy="968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</p:spPr>
        <p:txBody>
          <a:bodyPr anchorCtr="0" anchor="ctr" bIns="73150" lIns="73150" spcFirstLastPara="1" rIns="73150" wrap="square" tIns="73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4680" y="712040"/>
            <a:ext cx="3408300" cy="916800"/>
          </a:xfrm>
          <a:prstGeom prst="rect">
            <a:avLst/>
          </a:prstGeom>
          <a:noFill/>
          <a:ln>
            <a:noFill/>
          </a:ln>
        </p:spPr>
        <p:txBody>
          <a:bodyPr anchorCtr="0" anchor="t" bIns="73150" lIns="73150" spcFirstLastPara="1" rIns="73150" wrap="square" tIns="73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4680" y="1843960"/>
            <a:ext cx="3408300" cy="54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73150" lIns="73150" spcFirstLastPara="1" rIns="73150" wrap="square" tIns="73150">
            <a:normAutofit/>
          </a:bodyPr>
          <a:lstStyle>
            <a:lvl1pPr indent="-323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1pPr>
            <a:lvl2pPr indent="-2921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○"/>
              <a:defRPr sz="1000">
                <a:solidFill>
                  <a:schemeClr val="dk2"/>
                </a:solidFill>
              </a:defRPr>
            </a:lvl2pPr>
            <a:lvl3pPr indent="-2921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■"/>
              <a:defRPr sz="1000">
                <a:solidFill>
                  <a:schemeClr val="dk2"/>
                </a:solidFill>
              </a:defRPr>
            </a:lvl3pPr>
            <a:lvl4pPr indent="-2921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●"/>
              <a:defRPr sz="1000">
                <a:solidFill>
                  <a:schemeClr val="dk2"/>
                </a:solidFill>
              </a:defRPr>
            </a:lvl4pPr>
            <a:lvl5pPr indent="-2921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○"/>
              <a:defRPr sz="1000">
                <a:solidFill>
                  <a:schemeClr val="dk2"/>
                </a:solidFill>
              </a:defRPr>
            </a:lvl5pPr>
            <a:lvl6pPr indent="-2921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■"/>
              <a:defRPr sz="1000">
                <a:solidFill>
                  <a:schemeClr val="dk2"/>
                </a:solidFill>
              </a:defRPr>
            </a:lvl6pPr>
            <a:lvl7pPr indent="-2921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●"/>
              <a:defRPr sz="1000">
                <a:solidFill>
                  <a:schemeClr val="dk2"/>
                </a:solidFill>
              </a:defRPr>
            </a:lvl7pPr>
            <a:lvl8pPr indent="-2921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○"/>
              <a:defRPr sz="1000">
                <a:solidFill>
                  <a:schemeClr val="dk2"/>
                </a:solidFill>
              </a:defRPr>
            </a:lvl8pPr>
            <a:lvl9pPr indent="-2921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■"/>
              <a:defRPr sz="1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88983" y="7461147"/>
            <a:ext cx="219600" cy="62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3150" lIns="73150" spcFirstLastPara="1" rIns="73150" wrap="square" tIns="73150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115" y="-3715"/>
            <a:ext cx="3657758" cy="8229425"/>
            <a:chOff x="0" y="0"/>
            <a:chExt cx="2212800" cy="49830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2212800" cy="4983000"/>
            </a:xfrm>
            <a:prstGeom prst="rect">
              <a:avLst/>
            </a:prstGeom>
            <a:gradFill>
              <a:gsLst>
                <a:gs pos="0">
                  <a:srgbClr val="563F48"/>
                </a:gs>
                <a:gs pos="100000">
                  <a:srgbClr val="462F3E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232225" lIns="232225" spcFirstLastPara="1" rIns="232225" wrap="square" tIns="2322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 amt="50000"/>
            </a:blip>
            <a:srcRect b="0" l="24967" r="24887" t="0"/>
            <a:stretch/>
          </p:blipFill>
          <p:spPr>
            <a:xfrm>
              <a:off x="1" y="0"/>
              <a:ext cx="2208896" cy="497848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8834" l="18122" r="38041" t="43514"/>
          <a:stretch/>
        </p:blipFill>
        <p:spPr>
          <a:xfrm flipH="1" rot="-5400000">
            <a:off x="74822" y="6416263"/>
            <a:ext cx="1745935" cy="1895603"/>
          </a:xfrm>
          <a:prstGeom prst="rect">
            <a:avLst/>
          </a:prstGeom>
          <a:noFill/>
          <a:ln>
            <a:noFill/>
          </a:ln>
          <a:effectLst>
            <a:outerShdw blurRad="100013" rotWithShape="0" algn="bl" dir="5400000" dist="38100">
              <a:srgbClr val="300C1A">
                <a:alpha val="21000"/>
              </a:srgbClr>
            </a:outerShdw>
          </a:effectLst>
        </p:spPr>
      </p:pic>
      <p:cxnSp>
        <p:nvCxnSpPr>
          <p:cNvPr id="58" name="Google Shape;58;p13"/>
          <p:cNvCxnSpPr/>
          <p:nvPr/>
        </p:nvCxnSpPr>
        <p:spPr>
          <a:xfrm flipH="1">
            <a:off x="-18743" y="-31178"/>
            <a:ext cx="991500" cy="985200"/>
          </a:xfrm>
          <a:prstGeom prst="straightConnector1">
            <a:avLst/>
          </a:prstGeom>
          <a:noFill/>
          <a:ln cap="flat" cmpd="sng" w="19050">
            <a:solidFill>
              <a:srgbClr val="E9EAEB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9" name="Google Shape;59;p13"/>
          <p:cNvPicPr preferRelativeResize="0"/>
          <p:nvPr/>
        </p:nvPicPr>
        <p:blipFill rotWithShape="1">
          <a:blip r:embed="rId4">
            <a:alphaModFix/>
          </a:blip>
          <a:srcRect b="56731" l="15807" r="7346" t="17125"/>
          <a:stretch/>
        </p:blipFill>
        <p:spPr>
          <a:xfrm flipH="1">
            <a:off x="193294" y="7078027"/>
            <a:ext cx="3410966" cy="1159001"/>
          </a:xfrm>
          <a:prstGeom prst="rect">
            <a:avLst/>
          </a:prstGeom>
          <a:noFill/>
          <a:ln>
            <a:noFill/>
          </a:ln>
          <a:effectLst>
            <a:outerShdw blurRad="100013" rotWithShape="0" algn="bl" dir="5400000" dist="38100">
              <a:srgbClr val="300C1A">
                <a:alpha val="21000"/>
              </a:srgbClr>
            </a:outerShdw>
          </a:effectLst>
        </p:spPr>
      </p:pic>
      <p:sp>
        <p:nvSpPr>
          <p:cNvPr id="60" name="Google Shape;60;p13"/>
          <p:cNvSpPr txBox="1"/>
          <p:nvPr/>
        </p:nvSpPr>
        <p:spPr>
          <a:xfrm>
            <a:off x="334518" y="237934"/>
            <a:ext cx="29886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7100">
                <a:solidFill>
                  <a:srgbClr val="FFFFFF"/>
                </a:solidFill>
                <a:latin typeface="Great Vibes"/>
                <a:ea typeface="Great Vibes"/>
                <a:cs typeface="Great Vibes"/>
                <a:sym typeface="Great Vibes"/>
              </a:rPr>
              <a:t>Menu</a:t>
            </a:r>
            <a:endParaRPr sz="7100">
              <a:solidFill>
                <a:srgbClr val="FFFFFF"/>
              </a:solidFill>
              <a:latin typeface="Great Vibes"/>
              <a:ea typeface="Great Vibes"/>
              <a:cs typeface="Great Vibes"/>
              <a:sym typeface="Great Vibes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 rot="10800000">
            <a:off x="2381977" y="-18613"/>
            <a:ext cx="1306800" cy="542400"/>
          </a:xfrm>
          <a:prstGeom prst="straightConnector1">
            <a:avLst/>
          </a:prstGeom>
          <a:noFill/>
          <a:ln cap="flat" cmpd="sng" w="19050">
            <a:solidFill>
              <a:srgbClr val="E9EAEB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2" name="Google Shape;62;p13"/>
          <p:cNvPicPr preferRelativeResize="0"/>
          <p:nvPr/>
        </p:nvPicPr>
        <p:blipFill rotWithShape="1">
          <a:blip r:embed="rId4">
            <a:alphaModFix/>
          </a:blip>
          <a:srcRect b="41608" l="763" r="45487" t="17125"/>
          <a:stretch/>
        </p:blipFill>
        <p:spPr>
          <a:xfrm>
            <a:off x="1278267" y="6407531"/>
            <a:ext cx="2385566" cy="1829499"/>
          </a:xfrm>
          <a:prstGeom prst="rect">
            <a:avLst/>
          </a:prstGeom>
          <a:noFill/>
          <a:ln>
            <a:noFill/>
          </a:ln>
          <a:effectLst>
            <a:outerShdw blurRad="100013" rotWithShape="0" algn="bl" dir="5400000" dist="38100">
              <a:srgbClr val="300C1A">
                <a:alpha val="21000"/>
              </a:srgbClr>
            </a:outerShdw>
          </a:effectLst>
        </p:spPr>
      </p:pic>
      <p:grpSp>
        <p:nvGrpSpPr>
          <p:cNvPr id="63" name="Google Shape;63;p13"/>
          <p:cNvGrpSpPr/>
          <p:nvPr/>
        </p:nvGrpSpPr>
        <p:grpSpPr>
          <a:xfrm>
            <a:off x="98679" y="1346860"/>
            <a:ext cx="3460242" cy="1681445"/>
            <a:chOff x="38850" y="530260"/>
            <a:chExt cx="1362300" cy="661986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109475" y="729350"/>
              <a:ext cx="1182900" cy="15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SERVED SKEWERED SMOKED 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SALMON WITH LEMON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112625" y="530260"/>
              <a:ext cx="1176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300">
                  <a:solidFill>
                    <a:srgbClr val="FACDB5"/>
                  </a:solidFill>
                  <a:latin typeface="Great Vibes"/>
                  <a:ea typeface="Great Vibes"/>
                  <a:cs typeface="Great Vibes"/>
                  <a:sym typeface="Great Vibes"/>
                </a:rPr>
                <a:t>Starters</a:t>
              </a:r>
              <a:endParaRPr sz="3300">
                <a:solidFill>
                  <a:srgbClr val="FACDB5"/>
                </a:solidFill>
                <a:latin typeface="Great Vibes"/>
                <a:ea typeface="Great Vibes"/>
                <a:cs typeface="Great Vibes"/>
                <a:sym typeface="Great Vibes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708900" y="910399"/>
              <a:ext cx="22200" cy="2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32225" lIns="232225" spcFirstLastPara="1" rIns="232225" wrap="square" tIns="2322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109475" y="959748"/>
              <a:ext cx="1182900" cy="7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SERVED CRAB JOSEPHINE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708900" y="1063997"/>
              <a:ext cx="22200" cy="2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32225" lIns="232225" spcFirstLastPara="1" rIns="232225" wrap="square" tIns="2322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38850" y="1113346"/>
              <a:ext cx="1362300" cy="7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CHEESE &amp; BAKED SALMON WITH LEMON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98679" y="3245194"/>
            <a:ext cx="3460242" cy="1731189"/>
            <a:chOff x="38850" y="1277635"/>
            <a:chExt cx="1362300" cy="681571"/>
          </a:xfrm>
        </p:grpSpPr>
        <p:sp>
          <p:nvSpPr>
            <p:cNvPr id="71" name="Google Shape;71;p13"/>
            <p:cNvSpPr/>
            <p:nvPr/>
          </p:nvSpPr>
          <p:spPr>
            <a:xfrm>
              <a:off x="708900" y="1604984"/>
              <a:ext cx="22200" cy="2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32225" lIns="232225" spcFirstLastPara="1" rIns="232225" wrap="square" tIns="2322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708900" y="1754432"/>
              <a:ext cx="22200" cy="2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32225" lIns="232225" spcFirstLastPara="1" rIns="232225" wrap="square" tIns="2322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109475" y="1502809"/>
              <a:ext cx="1182900" cy="7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GOLDEN SALAD WITH PARMESAN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112625" y="1277635"/>
              <a:ext cx="1176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300">
                  <a:solidFill>
                    <a:srgbClr val="FACDB5"/>
                  </a:solidFill>
                  <a:latin typeface="Great Vibes"/>
                  <a:ea typeface="Great Vibes"/>
                  <a:cs typeface="Great Vibes"/>
                  <a:sym typeface="Great Vibes"/>
                </a:rPr>
                <a:t>Entries</a:t>
              </a:r>
              <a:endParaRPr sz="3300">
                <a:solidFill>
                  <a:srgbClr val="FACDB5"/>
                </a:solidFill>
                <a:latin typeface="Great Vibes"/>
                <a:ea typeface="Great Vibes"/>
                <a:cs typeface="Great Vibes"/>
                <a:sym typeface="Great Vibes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109475" y="1652258"/>
              <a:ext cx="1182900" cy="7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TASTY MIX GREENS VINAIGRETTE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38850" y="1801706"/>
              <a:ext cx="1362300" cy="15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Spinach </a:t>
              </a: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salad</a:t>
              </a: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 with soy 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salice dressing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98679" y="5161624"/>
            <a:ext cx="3460242" cy="1731189"/>
            <a:chOff x="38850" y="2032135"/>
            <a:chExt cx="1362300" cy="681571"/>
          </a:xfrm>
        </p:grpSpPr>
        <p:sp>
          <p:nvSpPr>
            <p:cNvPr id="78" name="Google Shape;78;p13"/>
            <p:cNvSpPr/>
            <p:nvPr/>
          </p:nvSpPr>
          <p:spPr>
            <a:xfrm>
              <a:off x="708900" y="2359484"/>
              <a:ext cx="22200" cy="2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32225" lIns="232225" spcFirstLastPara="1" rIns="232225" wrap="square" tIns="2322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708900" y="2508932"/>
              <a:ext cx="22200" cy="2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32225" lIns="232225" spcFirstLastPara="1" rIns="232225" wrap="square" tIns="2322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109475" y="2257309"/>
              <a:ext cx="1182900" cy="7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FOREST GREEN HERBAL TEA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112625" y="2032135"/>
              <a:ext cx="1176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300">
                  <a:solidFill>
                    <a:srgbClr val="FACDB5"/>
                  </a:solidFill>
                  <a:latin typeface="Great Vibes"/>
                  <a:ea typeface="Great Vibes"/>
                  <a:cs typeface="Great Vibes"/>
                  <a:sym typeface="Great Vibes"/>
                </a:rPr>
                <a:t>Dessert</a:t>
              </a:r>
              <a:endParaRPr sz="3300">
                <a:solidFill>
                  <a:srgbClr val="FACDB5"/>
                </a:solidFill>
                <a:latin typeface="Great Vibes"/>
                <a:ea typeface="Great Vibes"/>
                <a:cs typeface="Great Vibes"/>
                <a:sym typeface="Great Vibes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109475" y="2406758"/>
              <a:ext cx="1182900" cy="7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Golden frosting cake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38850" y="2556206"/>
              <a:ext cx="1362300" cy="15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VANILLA CHOCOLATE CUPCAKES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lt1"/>
                  </a:solidFill>
                  <a:latin typeface="Cinzel SemiBold"/>
                  <a:ea typeface="Cinzel SemiBold"/>
                  <a:cs typeface="Cinzel SemiBold"/>
                  <a:sym typeface="Cinzel SemiBold"/>
                </a:rPr>
                <a:t>WITH BLUEBERRIES</a:t>
              </a:r>
              <a:endParaRPr sz="13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