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400800" cx="4572000"/>
  <p:notesSz cx="6858000" cy="9144000"/>
  <p:embeddedFontLst>
    <p:embeddedFont>
      <p:font typeface="Great Vibes"/>
      <p:regular r:id="rId8"/>
    </p:embeddedFont>
    <p:embeddedFont>
      <p:font typeface="Cinzel SemiBold"/>
      <p:regular r:id="rId9"/>
      <p:bold r:id="rId10"/>
    </p:embeddedFont>
    <p:embeddedFont>
      <p:font typeface="Cinzel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227">
          <p15:clr>
            <a:srgbClr val="747775"/>
          </p15:clr>
        </p15:guide>
        <p15:guide id="5" orient="horz" pos="38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  <p:guide pos="227"/>
        <p:guide pos="227" orient="horz"/>
        <p:guide pos="380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inzel-regular.fntdata"/><Relationship Id="rId10" Type="http://schemas.openxmlformats.org/officeDocument/2006/relationships/font" Target="fonts/CinzelSemiBold-bold.fntdata"/><Relationship Id="rId12" Type="http://schemas.openxmlformats.org/officeDocument/2006/relationships/font" Target="fonts/Cinzel-bold.fntdata"/><Relationship Id="rId9" Type="http://schemas.openxmlformats.org/officeDocument/2006/relationships/font" Target="fonts/Cinzel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GreatVib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72b0d21c5_0_53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72b0d21c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" y="0"/>
            <a:ext cx="4572002" cy="6400800"/>
            <a:chOff x="-1" y="0"/>
            <a:chExt cx="4572002" cy="64008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4572000" cy="6400800"/>
            </a:xfrm>
            <a:prstGeom prst="rect">
              <a:avLst/>
            </a:prstGeom>
            <a:gradFill>
              <a:gsLst>
                <a:gs pos="0">
                  <a:srgbClr val="563F48"/>
                </a:gs>
                <a:gs pos="100000">
                  <a:srgbClr val="462F3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-1" y="359990"/>
              <a:ext cx="4572002" cy="5167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334263" y="373875"/>
            <a:ext cx="3903475" cy="5710550"/>
            <a:chOff x="324825" y="373875"/>
            <a:chExt cx="3903475" cy="5710550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342875" y="4615625"/>
              <a:ext cx="3876625" cy="1468800"/>
              <a:chOff x="342875" y="4615625"/>
              <a:chExt cx="3876625" cy="1468800"/>
            </a:xfrm>
          </p:grpSpPr>
          <p:cxnSp>
            <p:nvCxnSpPr>
              <p:cNvPr id="59" name="Google Shape;59;p13"/>
              <p:cNvCxnSpPr/>
              <p:nvPr/>
            </p:nvCxnSpPr>
            <p:spPr>
              <a:xfrm flipH="1" rot="10800000">
                <a:off x="1931700" y="4615625"/>
                <a:ext cx="2287800" cy="1468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 rot="10800000">
                <a:off x="342875" y="4869450"/>
                <a:ext cx="2189700" cy="832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" name="Google Shape;61;p13"/>
            <p:cNvGrpSpPr/>
            <p:nvPr/>
          </p:nvGrpSpPr>
          <p:grpSpPr>
            <a:xfrm>
              <a:off x="324825" y="378325"/>
              <a:ext cx="3903475" cy="1495500"/>
              <a:chOff x="324825" y="378325"/>
              <a:chExt cx="3903475" cy="1495500"/>
            </a:xfrm>
          </p:grpSpPr>
          <p:cxnSp>
            <p:nvCxnSpPr>
              <p:cNvPr id="62" name="Google Shape;62;p13"/>
              <p:cNvCxnSpPr/>
              <p:nvPr/>
            </p:nvCxnSpPr>
            <p:spPr>
              <a:xfrm flipH="1">
                <a:off x="324825" y="378325"/>
                <a:ext cx="1504500" cy="1495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1651300" y="556375"/>
                <a:ext cx="2577000" cy="1072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4" name="Google Shape;64;p13"/>
            <p:cNvSpPr/>
            <p:nvPr/>
          </p:nvSpPr>
          <p:spPr>
            <a:xfrm>
              <a:off x="329375" y="373875"/>
              <a:ext cx="3890100" cy="5706000"/>
            </a:xfrm>
            <a:prstGeom prst="rect">
              <a:avLst/>
            </a:prstGeom>
            <a:noFill/>
            <a:ln cap="flat" cmpd="sng" w="28575">
              <a:solidFill>
                <a:srgbClr val="E9EA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34527" l="27394" r="17969" t="21392"/>
          <a:stretch/>
        </p:blipFill>
        <p:spPr>
          <a:xfrm flipH="1">
            <a:off x="1815352" y="4184327"/>
            <a:ext cx="2756648" cy="2225376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300C1A">
                <a:alpha val="21000"/>
              </a:srgbClr>
            </a:outerShdw>
          </a:effectLst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35506" l="28150" r="14328" t="20413"/>
          <a:stretch/>
        </p:blipFill>
        <p:spPr>
          <a:xfrm>
            <a:off x="0" y="4184327"/>
            <a:ext cx="2902277" cy="2225376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300C1A">
                <a:alpha val="21000"/>
              </a:srgbClr>
            </a:outerShdw>
          </a:effectLst>
        </p:spPr>
      </p:pic>
      <p:sp>
        <p:nvSpPr>
          <p:cNvPr id="67" name="Google Shape;67;p13"/>
          <p:cNvSpPr txBox="1"/>
          <p:nvPr/>
        </p:nvSpPr>
        <p:spPr>
          <a:xfrm>
            <a:off x="868050" y="1190220"/>
            <a:ext cx="283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TOGETHER 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WITH THEIR FAMILIES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55350" y="1849100"/>
            <a:ext cx="3048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Vicky </a:t>
            </a:r>
            <a:r>
              <a:rPr lang="ru" sz="28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&amp;</a:t>
            </a:r>
            <a:r>
              <a:rPr lang="ru" sz="38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 </a:t>
            </a:r>
            <a:r>
              <a:rPr lang="ru" sz="38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Damaris</a:t>
            </a:r>
            <a:endParaRPr sz="38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68050" y="2696435"/>
            <a:ext cx="28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INVITE YOU TO CELEBRATE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THEIR MARRIAGE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785174" y="3345400"/>
            <a:ext cx="2886070" cy="447450"/>
            <a:chOff x="789625" y="3345400"/>
            <a:chExt cx="2886070" cy="447450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789625" y="3345400"/>
              <a:ext cx="942300" cy="386385"/>
              <a:chOff x="800102" y="3345400"/>
              <a:chExt cx="942300" cy="386385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800102" y="3345400"/>
                <a:ext cx="942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Cinzel SemiBold"/>
                    <a:ea typeface="Cinzel SemiBold"/>
                    <a:cs typeface="Cinzel SemiBold"/>
                    <a:sym typeface="Cinzel SemiBold"/>
                  </a:rPr>
                  <a:t>SUNDAY</a:t>
                </a:r>
                <a:endParaRPr sz="1200">
                  <a:solidFill>
                    <a:schemeClr val="lt1"/>
                  </a:solidFill>
                  <a:latin typeface="Cinzel SemiBold"/>
                  <a:ea typeface="Cinzel SemiBold"/>
                  <a:cs typeface="Cinzel SemiBold"/>
                  <a:sym typeface="Cinzel SemiBold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800102" y="3562585"/>
                <a:ext cx="94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Cinzel SemiBold"/>
                    <a:ea typeface="Cinzel SemiBold"/>
                    <a:cs typeface="Cinzel SemiBold"/>
                    <a:sym typeface="Cinzel SemiBold"/>
                  </a:rPr>
                  <a:t>09.00 PM</a:t>
                </a:r>
                <a:endParaRPr sz="1100">
                  <a:solidFill>
                    <a:schemeClr val="lt1"/>
                  </a:solidFill>
                  <a:latin typeface="Cinzel SemiBold"/>
                  <a:ea typeface="Cinzel SemiBold"/>
                  <a:cs typeface="Cinzel SemiBold"/>
                  <a:sym typeface="Cinzel SemiBold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2733395" y="3345400"/>
              <a:ext cx="942300" cy="386385"/>
              <a:chOff x="800102" y="3345400"/>
              <a:chExt cx="942300" cy="386385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800102" y="3345400"/>
                <a:ext cx="942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Cinzel SemiBold"/>
                    <a:ea typeface="Cinzel SemiBold"/>
                    <a:cs typeface="Cinzel SemiBold"/>
                    <a:sym typeface="Cinzel SemiBold"/>
                  </a:rPr>
                  <a:t>OCTOBER</a:t>
                </a:r>
                <a:endParaRPr sz="1200">
                  <a:solidFill>
                    <a:schemeClr val="lt1"/>
                  </a:solidFill>
                  <a:latin typeface="Cinzel SemiBold"/>
                  <a:ea typeface="Cinzel SemiBold"/>
                  <a:cs typeface="Cinzel SemiBold"/>
                  <a:sym typeface="Cinzel SemiBold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800102" y="3562585"/>
                <a:ext cx="942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Cinzel SemiBold"/>
                    <a:ea typeface="Cinzel SemiBold"/>
                    <a:cs typeface="Cinzel SemiBold"/>
                    <a:sym typeface="Cinzel SemiBold"/>
                  </a:rPr>
                  <a:t>2025</a:t>
                </a:r>
                <a:endParaRPr sz="1100">
                  <a:solidFill>
                    <a:schemeClr val="lt1"/>
                  </a:solidFill>
                  <a:latin typeface="Cinzel SemiBold"/>
                  <a:ea typeface="Cinzel SemiBold"/>
                  <a:cs typeface="Cinzel SemiBold"/>
                  <a:sym typeface="Cinzel SemiBold"/>
                </a:endParaRPr>
              </a:p>
            </p:txBody>
          </p:sp>
        </p:grpSp>
        <p:sp>
          <p:nvSpPr>
            <p:cNvPr id="77" name="Google Shape;77;p13"/>
            <p:cNvSpPr txBox="1"/>
            <p:nvPr/>
          </p:nvSpPr>
          <p:spPr>
            <a:xfrm>
              <a:off x="1956689" y="3346450"/>
              <a:ext cx="548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900">
                  <a:solidFill>
                    <a:schemeClr val="lt1"/>
                  </a:solidFill>
                  <a:latin typeface="Cinzel"/>
                  <a:ea typeface="Cinzel"/>
                  <a:cs typeface="Cinzel"/>
                  <a:sym typeface="Cinzel"/>
                </a:rPr>
                <a:t>18</a:t>
              </a:r>
              <a:endParaRPr b="1" sz="29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endParaRPr>
            </a:p>
          </p:txBody>
        </p:sp>
        <p:cxnSp>
          <p:nvCxnSpPr>
            <p:cNvPr id="78" name="Google Shape;78;p13"/>
            <p:cNvCxnSpPr/>
            <p:nvPr/>
          </p:nvCxnSpPr>
          <p:spPr>
            <a:xfrm rot="10800000">
              <a:off x="1918350" y="3373925"/>
              <a:ext cx="0" cy="369300"/>
            </a:xfrm>
            <a:prstGeom prst="straightConnector1">
              <a:avLst/>
            </a:prstGeom>
            <a:noFill/>
            <a:ln cap="flat" cmpd="sng" w="19050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 rot="10800000">
              <a:off x="2549900" y="3373925"/>
              <a:ext cx="0" cy="369300"/>
            </a:xfrm>
            <a:prstGeom prst="straightConnector1">
              <a:avLst/>
            </a:prstGeom>
            <a:noFill/>
            <a:ln cap="flat" cmpd="sng" w="19050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" name="Google Shape;80;p13"/>
          <p:cNvSpPr txBox="1"/>
          <p:nvPr/>
        </p:nvSpPr>
        <p:spPr>
          <a:xfrm>
            <a:off x="868050" y="4099005"/>
            <a:ext cx="28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INVITE YOU TO CELEBRATE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THEIR MARRIAGE</a:t>
            </a:r>
            <a:endParaRPr sz="12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53932" y="101092"/>
            <a:ext cx="4459274" cy="1809725"/>
            <a:chOff x="53932" y="101092"/>
            <a:chExt cx="4459274" cy="1809725"/>
          </a:xfrm>
        </p:grpSpPr>
        <p:pic>
          <p:nvPicPr>
            <p:cNvPr id="82" name="Google Shape;82;p13"/>
            <p:cNvPicPr preferRelativeResize="0"/>
            <p:nvPr/>
          </p:nvPicPr>
          <p:blipFill rotWithShape="1">
            <a:blip r:embed="rId5">
              <a:alphaModFix/>
            </a:blip>
            <a:srcRect b="9504" l="24910" r="14420" t="25085"/>
            <a:stretch/>
          </p:blipFill>
          <p:spPr>
            <a:xfrm>
              <a:off x="53932" y="101092"/>
              <a:ext cx="1680499" cy="1809725"/>
            </a:xfrm>
            <a:prstGeom prst="rect">
              <a:avLst/>
            </a:prstGeom>
            <a:noFill/>
            <a:ln>
              <a:noFill/>
            </a:ln>
            <a:effectLst>
              <a:outerShdw blurRad="100013" rotWithShape="0" algn="bl" dir="5400000" dist="38100">
                <a:srgbClr val="300C1A">
                  <a:alpha val="21000"/>
                </a:srgbClr>
              </a:outerShdw>
            </a:effectLst>
          </p:spPr>
        </p:pic>
        <p:pic>
          <p:nvPicPr>
            <p:cNvPr id="83" name="Google Shape;83;p13"/>
            <p:cNvPicPr preferRelativeResize="0"/>
            <p:nvPr/>
          </p:nvPicPr>
          <p:blipFill rotWithShape="1">
            <a:blip r:embed="rId5">
              <a:alphaModFix/>
            </a:blip>
            <a:srcRect b="9504" l="24910" r="14420" t="25085"/>
            <a:stretch/>
          </p:blipFill>
          <p:spPr>
            <a:xfrm flipH="1">
              <a:off x="2832707" y="101092"/>
              <a:ext cx="1680499" cy="1809725"/>
            </a:xfrm>
            <a:prstGeom prst="rect">
              <a:avLst/>
            </a:prstGeom>
            <a:noFill/>
            <a:ln>
              <a:noFill/>
            </a:ln>
            <a:effectLst>
              <a:outerShdw blurRad="100013" rotWithShape="0" algn="bl" dir="5400000" dist="38100">
                <a:srgbClr val="300C1A">
                  <a:alpha val="21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-1" y="0"/>
            <a:ext cx="4572002" cy="6400800"/>
            <a:chOff x="-1" y="0"/>
            <a:chExt cx="4572002" cy="6400800"/>
          </a:xfrm>
        </p:grpSpPr>
        <p:sp>
          <p:nvSpPr>
            <p:cNvPr id="89" name="Google Shape;89;p14"/>
            <p:cNvSpPr/>
            <p:nvPr/>
          </p:nvSpPr>
          <p:spPr>
            <a:xfrm>
              <a:off x="0" y="0"/>
              <a:ext cx="4572000" cy="6400800"/>
            </a:xfrm>
            <a:prstGeom prst="rect">
              <a:avLst/>
            </a:prstGeom>
            <a:gradFill>
              <a:gsLst>
                <a:gs pos="0">
                  <a:srgbClr val="563F48"/>
                </a:gs>
                <a:gs pos="100000">
                  <a:srgbClr val="462F3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" name="Google Shape;90;p14"/>
            <p:cNvPicPr preferRelativeResize="0"/>
            <p:nvPr/>
          </p:nvPicPr>
          <p:blipFill>
            <a:blip r:embed="rId3">
              <a:alphaModFix amt="60000"/>
            </a:blip>
            <a:stretch>
              <a:fillRect/>
            </a:stretch>
          </p:blipFill>
          <p:spPr>
            <a:xfrm>
              <a:off x="-1" y="616664"/>
              <a:ext cx="4572002" cy="5167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4"/>
          <p:cNvGrpSpPr/>
          <p:nvPr/>
        </p:nvGrpSpPr>
        <p:grpSpPr>
          <a:xfrm>
            <a:off x="-21975" y="0"/>
            <a:ext cx="4612525" cy="6422350"/>
            <a:chOff x="-21975" y="0"/>
            <a:chExt cx="4612525" cy="6422350"/>
          </a:xfrm>
        </p:grpSpPr>
        <p:cxnSp>
          <p:nvCxnSpPr>
            <p:cNvPr id="92" name="Google Shape;92;p14"/>
            <p:cNvCxnSpPr>
              <a:stCxn id="89" idx="0"/>
            </p:cNvCxnSpPr>
            <p:nvPr/>
          </p:nvCxnSpPr>
          <p:spPr>
            <a:xfrm flipH="1">
              <a:off x="-9000" y="0"/>
              <a:ext cx="2295000" cy="2297700"/>
            </a:xfrm>
            <a:prstGeom prst="straightConnector1">
              <a:avLst/>
            </a:prstGeom>
            <a:noFill/>
            <a:ln cap="flat" cmpd="sng" w="3810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2163250" y="120075"/>
              <a:ext cx="2416800" cy="2416800"/>
            </a:xfrm>
            <a:prstGeom prst="straightConnector1">
              <a:avLst/>
            </a:prstGeom>
            <a:noFill/>
            <a:ln cap="flat" cmpd="sng" w="3810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94" name="Google Shape;94;p14"/>
            <p:cNvGrpSpPr/>
            <p:nvPr/>
          </p:nvGrpSpPr>
          <p:grpSpPr>
            <a:xfrm>
              <a:off x="-21975" y="3820525"/>
              <a:ext cx="4612525" cy="2601825"/>
              <a:chOff x="-21975" y="3820525"/>
              <a:chExt cx="4612525" cy="2601825"/>
            </a:xfrm>
          </p:grpSpPr>
          <p:cxnSp>
            <p:nvCxnSpPr>
              <p:cNvPr id="95" name="Google Shape;95;p14"/>
              <p:cNvCxnSpPr/>
              <p:nvPr/>
            </p:nvCxnSpPr>
            <p:spPr>
              <a:xfrm flipH="1">
                <a:off x="2210650" y="3820525"/>
                <a:ext cx="2379900" cy="23799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4"/>
              <p:cNvCxnSpPr/>
              <p:nvPr/>
            </p:nvCxnSpPr>
            <p:spPr>
              <a:xfrm>
                <a:off x="-21975" y="3952150"/>
                <a:ext cx="2470200" cy="24702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" name="Google Shape;97;p14"/>
              <p:cNvCxnSpPr/>
              <p:nvPr/>
            </p:nvCxnSpPr>
            <p:spPr>
              <a:xfrm flipH="1">
                <a:off x="-8977" y="4845646"/>
                <a:ext cx="877800" cy="887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24033" l="19232" r="15836" t="21920"/>
          <a:stretch/>
        </p:blipFill>
        <p:spPr>
          <a:xfrm flipH="1" rot="4829748">
            <a:off x="-303225" y="4146398"/>
            <a:ext cx="2618471" cy="2180746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300C1A">
                <a:alpha val="30000"/>
              </a:srgbClr>
            </a:outerShdw>
          </a:effectLst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9504" l="24910" r="14420" t="25085"/>
          <a:stretch/>
        </p:blipFill>
        <p:spPr>
          <a:xfrm rot="5723932">
            <a:off x="2313202" y="126027"/>
            <a:ext cx="1998155" cy="2151811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300C1A">
                <a:alpha val="21000"/>
              </a:srgbClr>
            </a:outerShdw>
          </a:effectLst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6">
            <a:alphaModFix/>
          </a:blip>
          <a:srcRect b="17258" l="11518" r="18590" t="12758"/>
          <a:stretch/>
        </p:blipFill>
        <p:spPr>
          <a:xfrm flipH="1" rot="3509980">
            <a:off x="25983" y="389081"/>
            <a:ext cx="1643205" cy="16618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300C1A">
                <a:alpha val="30000"/>
              </a:srgbClr>
            </a:outerShdw>
          </a:effectLst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 b="17258" l="11518" r="18590" t="12758"/>
          <a:stretch/>
        </p:blipFill>
        <p:spPr>
          <a:xfrm flipH="1" rot="3509980">
            <a:off x="2669858" y="4341506"/>
            <a:ext cx="1643205" cy="16618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300C1A">
                <a:alpha val="30000"/>
              </a:srgbClr>
            </a:outerShdw>
          </a:effectLst>
        </p:spPr>
      </p:pic>
      <p:grpSp>
        <p:nvGrpSpPr>
          <p:cNvPr id="102" name="Google Shape;102;p14"/>
          <p:cNvGrpSpPr/>
          <p:nvPr/>
        </p:nvGrpSpPr>
        <p:grpSpPr>
          <a:xfrm>
            <a:off x="390754" y="1902511"/>
            <a:ext cx="3700200" cy="2476618"/>
            <a:chOff x="390754" y="1902511"/>
            <a:chExt cx="3700200" cy="2476618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610204" y="1902511"/>
              <a:ext cx="3261300" cy="10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100">
                  <a:solidFill>
                    <a:srgbClr val="FACDB5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Vicky</a:t>
              </a:r>
              <a:endParaRPr sz="7100">
                <a:solidFill>
                  <a:srgbClr val="FACDB5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390754" y="3286229"/>
              <a:ext cx="3700200" cy="10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100">
                  <a:solidFill>
                    <a:srgbClr val="FACDB5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Damaris</a:t>
              </a:r>
              <a:endParaRPr sz="7100">
                <a:solidFill>
                  <a:srgbClr val="FACDB5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</p:grpSp>
      <p:sp>
        <p:nvSpPr>
          <p:cNvPr id="105" name="Google Shape;105;p14"/>
          <p:cNvSpPr txBox="1"/>
          <p:nvPr/>
        </p:nvSpPr>
        <p:spPr>
          <a:xfrm>
            <a:off x="1858102" y="3006041"/>
            <a:ext cx="848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&amp;</a:t>
            </a:r>
            <a:endParaRPr sz="35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