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Great Vibes"/>
      <p:regular r:id="rId7"/>
    </p:embeddedFont>
    <p:embeddedFont>
      <p:font typeface="Cinzel"/>
      <p:regular r:id="rId8"/>
      <p:bold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592">
          <p15:clr>
            <a:srgbClr val="747775"/>
          </p15:clr>
        </p15:guide>
        <p15:guide id="2" pos="227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592"/>
        <p:guide pos="227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Cinzel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GreatVibes-regular.fntdata"/><Relationship Id="rId8" Type="http://schemas.openxmlformats.org/officeDocument/2006/relationships/font" Target="fonts/Cinzel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97" y="52"/>
            <a:ext cx="7559806" cy="10691896"/>
            <a:chOff x="2511174" y="368775"/>
            <a:chExt cx="4572002" cy="6400800"/>
          </a:xfrm>
        </p:grpSpPr>
        <p:sp>
          <p:nvSpPr>
            <p:cNvPr id="55" name="Google Shape;55;p13"/>
            <p:cNvSpPr/>
            <p:nvPr/>
          </p:nvSpPr>
          <p:spPr>
            <a:xfrm rot="10800000">
              <a:off x="2511175" y="368775"/>
              <a:ext cx="4572000" cy="6400800"/>
            </a:xfrm>
            <a:prstGeom prst="rect">
              <a:avLst/>
            </a:prstGeom>
            <a:gradFill>
              <a:gsLst>
                <a:gs pos="0">
                  <a:srgbClr val="563F48"/>
                </a:gs>
                <a:gs pos="100000">
                  <a:srgbClr val="462F3E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 amt="40000"/>
            </a:blip>
            <a:stretch>
              <a:fillRect/>
            </a:stretch>
          </p:blipFill>
          <p:spPr>
            <a:xfrm rot="10800000">
              <a:off x="2511174" y="985439"/>
              <a:ext cx="4572002" cy="5167473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7" name="Google Shape;57;p13"/>
          <p:cNvGrpSpPr/>
          <p:nvPr/>
        </p:nvGrpSpPr>
        <p:grpSpPr>
          <a:xfrm>
            <a:off x="360000" y="3117448"/>
            <a:ext cx="6930000" cy="6872017"/>
            <a:chOff x="360000" y="3117448"/>
            <a:chExt cx="6930000" cy="6872017"/>
          </a:xfrm>
        </p:grpSpPr>
        <p:sp>
          <p:nvSpPr>
            <p:cNvPr id="58" name="Google Shape;58;p13"/>
            <p:cNvSpPr/>
            <p:nvPr/>
          </p:nvSpPr>
          <p:spPr>
            <a:xfrm>
              <a:off x="360000" y="3117448"/>
              <a:ext cx="6930000" cy="365400"/>
            </a:xfrm>
            <a:prstGeom prst="rect">
              <a:avLst/>
            </a:prstGeom>
            <a:solidFill>
              <a:srgbClr val="76585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13"/>
            <p:cNvSpPr/>
            <p:nvPr/>
          </p:nvSpPr>
          <p:spPr>
            <a:xfrm>
              <a:off x="360000" y="3838178"/>
              <a:ext cx="6930000" cy="365400"/>
            </a:xfrm>
            <a:prstGeom prst="rect">
              <a:avLst/>
            </a:prstGeom>
            <a:solidFill>
              <a:srgbClr val="76585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13"/>
            <p:cNvSpPr/>
            <p:nvPr/>
          </p:nvSpPr>
          <p:spPr>
            <a:xfrm>
              <a:off x="360000" y="4565705"/>
              <a:ext cx="6930000" cy="365400"/>
            </a:xfrm>
            <a:prstGeom prst="rect">
              <a:avLst/>
            </a:prstGeom>
            <a:solidFill>
              <a:srgbClr val="76585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" name="Google Shape;61;p13"/>
            <p:cNvSpPr/>
            <p:nvPr/>
          </p:nvSpPr>
          <p:spPr>
            <a:xfrm>
              <a:off x="360000" y="5286436"/>
              <a:ext cx="6930000" cy="365400"/>
            </a:xfrm>
            <a:prstGeom prst="rect">
              <a:avLst/>
            </a:prstGeom>
            <a:solidFill>
              <a:srgbClr val="76585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" name="Google Shape;62;p13"/>
            <p:cNvSpPr/>
            <p:nvPr/>
          </p:nvSpPr>
          <p:spPr>
            <a:xfrm>
              <a:off x="360000" y="6013635"/>
              <a:ext cx="6930000" cy="365400"/>
            </a:xfrm>
            <a:prstGeom prst="rect">
              <a:avLst/>
            </a:prstGeom>
            <a:solidFill>
              <a:srgbClr val="76585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" name="Google Shape;63;p13"/>
            <p:cNvSpPr/>
            <p:nvPr/>
          </p:nvSpPr>
          <p:spPr>
            <a:xfrm>
              <a:off x="360000" y="6734366"/>
              <a:ext cx="6930000" cy="365400"/>
            </a:xfrm>
            <a:prstGeom prst="rect">
              <a:avLst/>
            </a:prstGeom>
            <a:solidFill>
              <a:srgbClr val="76585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" name="Google Shape;64;p13"/>
            <p:cNvSpPr/>
            <p:nvPr/>
          </p:nvSpPr>
          <p:spPr>
            <a:xfrm>
              <a:off x="360000" y="7461892"/>
              <a:ext cx="6930000" cy="365400"/>
            </a:xfrm>
            <a:prstGeom prst="rect">
              <a:avLst/>
            </a:prstGeom>
            <a:solidFill>
              <a:srgbClr val="76585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13"/>
            <p:cNvSpPr/>
            <p:nvPr/>
          </p:nvSpPr>
          <p:spPr>
            <a:xfrm>
              <a:off x="360000" y="8182623"/>
              <a:ext cx="6930000" cy="365400"/>
            </a:xfrm>
            <a:prstGeom prst="rect">
              <a:avLst/>
            </a:prstGeom>
            <a:solidFill>
              <a:srgbClr val="76585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" name="Google Shape;66;p13"/>
            <p:cNvSpPr/>
            <p:nvPr/>
          </p:nvSpPr>
          <p:spPr>
            <a:xfrm>
              <a:off x="360000" y="8903334"/>
              <a:ext cx="6930000" cy="365400"/>
            </a:xfrm>
            <a:prstGeom prst="rect">
              <a:avLst/>
            </a:prstGeom>
            <a:solidFill>
              <a:srgbClr val="76585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" name="Google Shape;67;p13"/>
            <p:cNvSpPr/>
            <p:nvPr/>
          </p:nvSpPr>
          <p:spPr>
            <a:xfrm>
              <a:off x="360000" y="9624064"/>
              <a:ext cx="6930000" cy="365400"/>
            </a:xfrm>
            <a:prstGeom prst="rect">
              <a:avLst/>
            </a:prstGeom>
            <a:solidFill>
              <a:srgbClr val="76585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8" name="Google Shape;68;p13"/>
          <p:cNvSpPr/>
          <p:nvPr/>
        </p:nvSpPr>
        <p:spPr>
          <a:xfrm>
            <a:off x="360000" y="2081900"/>
            <a:ext cx="6930000" cy="673500"/>
          </a:xfrm>
          <a:prstGeom prst="rect">
            <a:avLst/>
          </a:prstGeom>
          <a:solidFill>
            <a:srgbClr val="3F283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3"/>
          <p:cNvSpPr txBox="1"/>
          <p:nvPr/>
        </p:nvSpPr>
        <p:spPr>
          <a:xfrm>
            <a:off x="2362050" y="648652"/>
            <a:ext cx="28359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FACDB5"/>
                </a:solidFill>
                <a:latin typeface="Cinzel"/>
                <a:ea typeface="Cinzel"/>
                <a:cs typeface="Cinzel"/>
                <a:sym typeface="Cinzel"/>
              </a:rPr>
              <a:t>VICKY &amp; DAMARIS</a:t>
            </a:r>
            <a:endParaRPr sz="2400">
              <a:solidFill>
                <a:srgbClr val="FACDB5"/>
              </a:solidFill>
              <a:latin typeface="Cinzel"/>
              <a:ea typeface="Cinzel"/>
              <a:cs typeface="Cinzel"/>
              <a:sym typeface="Cinzel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1040818" y="792336"/>
            <a:ext cx="5394000" cy="9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6100">
                <a:solidFill>
                  <a:schemeClr val="lt1"/>
                </a:solidFill>
                <a:latin typeface="Great Vibes"/>
                <a:ea typeface="Great Vibes"/>
                <a:cs typeface="Great Vibes"/>
                <a:sym typeface="Great Vibes"/>
              </a:rPr>
              <a:t>Wedding guest list</a:t>
            </a:r>
            <a:endParaRPr sz="6100">
              <a:solidFill>
                <a:schemeClr val="lt1"/>
              </a:solidFill>
              <a:latin typeface="Great Vibes"/>
              <a:ea typeface="Great Vibes"/>
              <a:cs typeface="Great Vibes"/>
              <a:sym typeface="Great Vibes"/>
            </a:endParaRPr>
          </a:p>
        </p:txBody>
      </p:sp>
      <p:grpSp>
        <p:nvGrpSpPr>
          <p:cNvPr id="71" name="Google Shape;71;p13"/>
          <p:cNvGrpSpPr/>
          <p:nvPr/>
        </p:nvGrpSpPr>
        <p:grpSpPr>
          <a:xfrm>
            <a:off x="360600" y="2081900"/>
            <a:ext cx="6919200" cy="8273150"/>
            <a:chOff x="360600" y="2081900"/>
            <a:chExt cx="6919200" cy="8273150"/>
          </a:xfrm>
        </p:grpSpPr>
        <p:cxnSp>
          <p:nvCxnSpPr>
            <p:cNvPr id="72" name="Google Shape;72;p13"/>
            <p:cNvCxnSpPr/>
            <p:nvPr/>
          </p:nvCxnSpPr>
          <p:spPr>
            <a:xfrm>
              <a:off x="360600" y="2081900"/>
              <a:ext cx="6919200" cy="0"/>
            </a:xfrm>
            <a:prstGeom prst="straightConnector1">
              <a:avLst/>
            </a:prstGeom>
            <a:noFill/>
            <a:ln cap="flat" cmpd="sng" w="38100">
              <a:solidFill>
                <a:srgbClr val="E9EAE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3" name="Google Shape;73;p13"/>
            <p:cNvCxnSpPr/>
            <p:nvPr/>
          </p:nvCxnSpPr>
          <p:spPr>
            <a:xfrm>
              <a:off x="360600" y="10355050"/>
              <a:ext cx="6919200" cy="0"/>
            </a:xfrm>
            <a:prstGeom prst="straightConnector1">
              <a:avLst/>
            </a:prstGeom>
            <a:noFill/>
            <a:ln cap="flat" cmpd="sng" w="38100">
              <a:solidFill>
                <a:srgbClr val="E9EAE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4" name="Google Shape;74;p13"/>
            <p:cNvCxnSpPr/>
            <p:nvPr/>
          </p:nvCxnSpPr>
          <p:spPr>
            <a:xfrm>
              <a:off x="1973043" y="2088700"/>
              <a:ext cx="0" cy="8266200"/>
            </a:xfrm>
            <a:prstGeom prst="straightConnector1">
              <a:avLst/>
            </a:prstGeom>
            <a:noFill/>
            <a:ln cap="flat" cmpd="sng" w="19050">
              <a:solidFill>
                <a:srgbClr val="E9EAE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5" name="Google Shape;75;p13"/>
            <p:cNvCxnSpPr/>
            <p:nvPr/>
          </p:nvCxnSpPr>
          <p:spPr>
            <a:xfrm>
              <a:off x="3354168" y="2088700"/>
              <a:ext cx="0" cy="8266200"/>
            </a:xfrm>
            <a:prstGeom prst="straightConnector1">
              <a:avLst/>
            </a:prstGeom>
            <a:noFill/>
            <a:ln cap="flat" cmpd="sng" w="19050">
              <a:solidFill>
                <a:srgbClr val="E9EAE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6" name="Google Shape;76;p13"/>
            <p:cNvCxnSpPr/>
            <p:nvPr/>
          </p:nvCxnSpPr>
          <p:spPr>
            <a:xfrm>
              <a:off x="4361118" y="2088700"/>
              <a:ext cx="0" cy="8266200"/>
            </a:xfrm>
            <a:prstGeom prst="straightConnector1">
              <a:avLst/>
            </a:prstGeom>
            <a:noFill/>
            <a:ln cap="flat" cmpd="sng" w="19050">
              <a:solidFill>
                <a:srgbClr val="E9EAE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7" name="Google Shape;77;p13"/>
            <p:cNvCxnSpPr/>
            <p:nvPr/>
          </p:nvCxnSpPr>
          <p:spPr>
            <a:xfrm>
              <a:off x="5116293" y="2088700"/>
              <a:ext cx="0" cy="8266200"/>
            </a:xfrm>
            <a:prstGeom prst="straightConnector1">
              <a:avLst/>
            </a:prstGeom>
            <a:noFill/>
            <a:ln cap="flat" cmpd="sng" w="19050">
              <a:solidFill>
                <a:srgbClr val="E9EAE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8" name="Google Shape;78;p13"/>
            <p:cNvCxnSpPr/>
            <p:nvPr/>
          </p:nvCxnSpPr>
          <p:spPr>
            <a:xfrm>
              <a:off x="6347718" y="2088700"/>
              <a:ext cx="0" cy="8266200"/>
            </a:xfrm>
            <a:prstGeom prst="straightConnector1">
              <a:avLst/>
            </a:prstGeom>
            <a:noFill/>
            <a:ln cap="flat" cmpd="sng" w="19050">
              <a:solidFill>
                <a:srgbClr val="E9EAEB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79" name="Google Shape;79;p13"/>
          <p:cNvSpPr txBox="1"/>
          <p:nvPr/>
        </p:nvSpPr>
        <p:spPr>
          <a:xfrm>
            <a:off x="432643" y="2334050"/>
            <a:ext cx="13431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000">
                <a:solidFill>
                  <a:srgbClr val="FACDB5"/>
                </a:solidFill>
                <a:latin typeface="Cinzel"/>
                <a:ea typeface="Cinzel"/>
                <a:cs typeface="Cinzel"/>
                <a:sym typeface="Cinzel"/>
              </a:rPr>
              <a:t>GUEST NAME</a:t>
            </a:r>
            <a:endParaRPr b="1" sz="1000">
              <a:solidFill>
                <a:srgbClr val="FACDB5"/>
              </a:solidFill>
              <a:latin typeface="Cinzel"/>
              <a:ea typeface="Cinzel"/>
              <a:cs typeface="Cinzel"/>
              <a:sym typeface="Cinzel"/>
            </a:endParaRPr>
          </a:p>
        </p:txBody>
      </p:sp>
      <p:sp>
        <p:nvSpPr>
          <p:cNvPr id="80" name="Google Shape;80;p13"/>
          <p:cNvSpPr txBox="1"/>
          <p:nvPr/>
        </p:nvSpPr>
        <p:spPr>
          <a:xfrm>
            <a:off x="1973737" y="2334050"/>
            <a:ext cx="1377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000">
                <a:solidFill>
                  <a:srgbClr val="FACDB5"/>
                </a:solidFill>
                <a:latin typeface="Cinzel"/>
                <a:ea typeface="Cinzel"/>
                <a:cs typeface="Cinzel"/>
                <a:sym typeface="Cinzel"/>
              </a:rPr>
              <a:t>EMAIL ADDRESS</a:t>
            </a:r>
            <a:endParaRPr b="1" sz="1000">
              <a:solidFill>
                <a:srgbClr val="FACDB5"/>
              </a:solidFill>
              <a:latin typeface="Cinzel"/>
              <a:ea typeface="Cinzel"/>
              <a:cs typeface="Cinzel"/>
              <a:sym typeface="Cinzel"/>
            </a:endParaRPr>
          </a:p>
        </p:txBody>
      </p:sp>
      <p:sp>
        <p:nvSpPr>
          <p:cNvPr id="81" name="Google Shape;81;p13"/>
          <p:cNvSpPr txBox="1"/>
          <p:nvPr/>
        </p:nvSpPr>
        <p:spPr>
          <a:xfrm>
            <a:off x="3357008" y="2164700"/>
            <a:ext cx="1007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000">
                <a:solidFill>
                  <a:srgbClr val="FACDB5"/>
                </a:solidFill>
                <a:latin typeface="Cinzel"/>
                <a:ea typeface="Cinzel"/>
                <a:cs typeface="Cinzel"/>
                <a:sym typeface="Cinzel"/>
              </a:rPr>
              <a:t>DATE INVITATION SENT</a:t>
            </a:r>
            <a:endParaRPr b="1" sz="1000">
              <a:solidFill>
                <a:srgbClr val="FACDB5"/>
              </a:solidFill>
              <a:latin typeface="Cinzel"/>
              <a:ea typeface="Cinzel"/>
              <a:cs typeface="Cinzel"/>
              <a:sym typeface="Cinzel"/>
            </a:endParaRPr>
          </a:p>
        </p:txBody>
      </p:sp>
      <p:sp>
        <p:nvSpPr>
          <p:cNvPr id="82" name="Google Shape;82;p13"/>
          <p:cNvSpPr txBox="1"/>
          <p:nvPr/>
        </p:nvSpPr>
        <p:spPr>
          <a:xfrm>
            <a:off x="4363575" y="2249300"/>
            <a:ext cx="7551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000">
                <a:solidFill>
                  <a:srgbClr val="FACDB5"/>
                </a:solidFill>
                <a:latin typeface="Cinzel"/>
                <a:ea typeface="Cinzel"/>
                <a:cs typeface="Cinzel"/>
                <a:sym typeface="Cinzel"/>
              </a:rPr>
              <a:t>RSVP</a:t>
            </a:r>
            <a:endParaRPr b="1" sz="1000">
              <a:solidFill>
                <a:srgbClr val="FACDB5"/>
              </a:solidFill>
              <a:latin typeface="Cinzel"/>
              <a:ea typeface="Cinzel"/>
              <a:cs typeface="Cinzel"/>
              <a:sym typeface="Cinze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000">
                <a:solidFill>
                  <a:srgbClr val="FACDB5"/>
                </a:solidFill>
                <a:latin typeface="Cinzel"/>
                <a:ea typeface="Cinzel"/>
                <a:cs typeface="Cinzel"/>
                <a:sym typeface="Cinzel"/>
              </a:rPr>
              <a:t>YES/NO</a:t>
            </a:r>
            <a:endParaRPr b="1" sz="1000">
              <a:solidFill>
                <a:srgbClr val="FACDB5"/>
              </a:solidFill>
              <a:latin typeface="Cinzel"/>
              <a:ea typeface="Cinzel"/>
              <a:cs typeface="Cinzel"/>
              <a:sym typeface="Cinzel"/>
            </a:endParaRPr>
          </a:p>
        </p:txBody>
      </p:sp>
      <p:sp>
        <p:nvSpPr>
          <p:cNvPr id="83" name="Google Shape;83;p13"/>
          <p:cNvSpPr txBox="1"/>
          <p:nvPr/>
        </p:nvSpPr>
        <p:spPr>
          <a:xfrm>
            <a:off x="5116779" y="2249300"/>
            <a:ext cx="12246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ru" sz="1000">
                <a:solidFill>
                  <a:srgbClr val="FACDB5"/>
                </a:solidFill>
                <a:latin typeface="Cinzel"/>
                <a:ea typeface="Cinzel"/>
                <a:cs typeface="Cinzel"/>
                <a:sym typeface="Cinzel"/>
              </a:rPr>
              <a:t>SAVE THE DATE</a:t>
            </a:r>
            <a:endParaRPr b="1" sz="1000">
              <a:solidFill>
                <a:srgbClr val="FACDB5"/>
              </a:solidFill>
              <a:latin typeface="Cinzel"/>
              <a:ea typeface="Cinzel"/>
              <a:cs typeface="Cinzel"/>
              <a:sym typeface="Cinze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000">
                <a:solidFill>
                  <a:srgbClr val="FACDB5"/>
                </a:solidFill>
                <a:latin typeface="Cinzel"/>
                <a:ea typeface="Cinzel"/>
                <a:cs typeface="Cinzel"/>
                <a:sym typeface="Cinzel"/>
              </a:rPr>
              <a:t>SENT</a:t>
            </a:r>
            <a:endParaRPr b="1" sz="1000">
              <a:solidFill>
                <a:srgbClr val="FACDB5"/>
              </a:solidFill>
              <a:latin typeface="Cinzel"/>
              <a:ea typeface="Cinzel"/>
              <a:cs typeface="Cinzel"/>
              <a:sym typeface="Cinzel"/>
            </a:endParaRPr>
          </a:p>
        </p:txBody>
      </p:sp>
      <p:sp>
        <p:nvSpPr>
          <p:cNvPr id="84" name="Google Shape;84;p13"/>
          <p:cNvSpPr txBox="1"/>
          <p:nvPr/>
        </p:nvSpPr>
        <p:spPr>
          <a:xfrm>
            <a:off x="6347650" y="2164700"/>
            <a:ext cx="942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000">
                <a:solidFill>
                  <a:srgbClr val="FACDB5"/>
                </a:solidFill>
                <a:latin typeface="Cinzel"/>
                <a:ea typeface="Cinzel"/>
                <a:cs typeface="Cinzel"/>
                <a:sym typeface="Cinzel"/>
              </a:rPr>
              <a:t>THANK</a:t>
            </a:r>
            <a:endParaRPr b="1" sz="1000">
              <a:solidFill>
                <a:srgbClr val="FACDB5"/>
              </a:solidFill>
              <a:latin typeface="Cinzel"/>
              <a:ea typeface="Cinzel"/>
              <a:cs typeface="Cinzel"/>
              <a:sym typeface="Cinze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000">
                <a:solidFill>
                  <a:srgbClr val="FACDB5"/>
                </a:solidFill>
                <a:latin typeface="Cinzel"/>
                <a:ea typeface="Cinzel"/>
                <a:cs typeface="Cinzel"/>
                <a:sym typeface="Cinzel"/>
              </a:rPr>
              <a:t>YOU SENT</a:t>
            </a:r>
            <a:endParaRPr b="1" sz="1000">
              <a:solidFill>
                <a:srgbClr val="FACDB5"/>
              </a:solidFill>
              <a:latin typeface="Cinzel"/>
              <a:ea typeface="Cinzel"/>
              <a:cs typeface="Cinzel"/>
              <a:sym typeface="Cinze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000">
                <a:solidFill>
                  <a:srgbClr val="FACDB5"/>
                </a:solidFill>
                <a:latin typeface="Cinzel"/>
                <a:ea typeface="Cinzel"/>
                <a:cs typeface="Cinzel"/>
                <a:sym typeface="Cinzel"/>
              </a:rPr>
              <a:t>YES/NO</a:t>
            </a:r>
            <a:endParaRPr b="1" sz="1000">
              <a:solidFill>
                <a:srgbClr val="FACDB5"/>
              </a:solidFill>
              <a:latin typeface="Cinzel"/>
              <a:ea typeface="Cinzel"/>
              <a:cs typeface="Cinzel"/>
              <a:sym typeface="Cinzel"/>
            </a:endParaRPr>
          </a:p>
        </p:txBody>
      </p:sp>
      <p:grpSp>
        <p:nvGrpSpPr>
          <p:cNvPr id="85" name="Google Shape;85;p13"/>
          <p:cNvGrpSpPr/>
          <p:nvPr/>
        </p:nvGrpSpPr>
        <p:grpSpPr>
          <a:xfrm>
            <a:off x="432650" y="2868796"/>
            <a:ext cx="6857304" cy="138607"/>
            <a:chOff x="432650" y="2866500"/>
            <a:chExt cx="6857304" cy="138607"/>
          </a:xfrm>
        </p:grpSpPr>
        <p:sp>
          <p:nvSpPr>
            <p:cNvPr id="86" name="Google Shape;86;p13"/>
            <p:cNvSpPr txBox="1"/>
            <p:nvPr/>
          </p:nvSpPr>
          <p:spPr>
            <a:xfrm>
              <a:off x="432650" y="2866507"/>
              <a:ext cx="1417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900">
                  <a:solidFill>
                    <a:schemeClr val="lt1"/>
                  </a:solidFill>
                  <a:latin typeface="Cinzel"/>
                  <a:ea typeface="Cinzel"/>
                  <a:cs typeface="Cinzel"/>
                  <a:sym typeface="Cinzel"/>
                </a:rPr>
                <a:t>ADALBERTO BARTON</a:t>
              </a:r>
              <a:endParaRPr b="1" sz="900">
                <a:solidFill>
                  <a:schemeClr val="lt1"/>
                </a:solidFill>
                <a:latin typeface="Cinzel"/>
                <a:ea typeface="Cinzel"/>
                <a:cs typeface="Cinzel"/>
                <a:sym typeface="Cinzel"/>
              </a:endParaRPr>
            </a:p>
          </p:txBody>
        </p:sp>
        <p:sp>
          <p:nvSpPr>
            <p:cNvPr id="87" name="Google Shape;87;p13"/>
            <p:cNvSpPr txBox="1"/>
            <p:nvPr/>
          </p:nvSpPr>
          <p:spPr>
            <a:xfrm>
              <a:off x="1973744" y="2866502"/>
              <a:ext cx="13770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900">
                  <a:solidFill>
                    <a:schemeClr val="lt1"/>
                  </a:solidFill>
                  <a:latin typeface="Cinzel"/>
                  <a:ea typeface="Cinzel"/>
                  <a:cs typeface="Cinzel"/>
                  <a:sym typeface="Cinzel"/>
                </a:rPr>
                <a:t>MAIL@ADRESS.COM</a:t>
              </a:r>
              <a:endParaRPr b="1" sz="900">
                <a:solidFill>
                  <a:schemeClr val="lt1"/>
                </a:solidFill>
                <a:latin typeface="Cinzel"/>
                <a:ea typeface="Cinzel"/>
                <a:cs typeface="Cinzel"/>
                <a:sym typeface="Cinzel"/>
              </a:endParaRPr>
            </a:p>
          </p:txBody>
        </p:sp>
        <p:sp>
          <p:nvSpPr>
            <p:cNvPr id="88" name="Google Shape;88;p13"/>
            <p:cNvSpPr txBox="1"/>
            <p:nvPr/>
          </p:nvSpPr>
          <p:spPr>
            <a:xfrm>
              <a:off x="3357014" y="2866500"/>
              <a:ext cx="10071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900">
                  <a:solidFill>
                    <a:schemeClr val="lt1"/>
                  </a:solidFill>
                  <a:latin typeface="Cinzel"/>
                  <a:ea typeface="Cinzel"/>
                  <a:cs typeface="Cinzel"/>
                  <a:sym typeface="Cinzel"/>
                </a:rPr>
                <a:t>04.21.2025</a:t>
              </a:r>
              <a:endParaRPr b="1" sz="900">
                <a:solidFill>
                  <a:schemeClr val="lt1"/>
                </a:solidFill>
                <a:latin typeface="Cinzel"/>
                <a:ea typeface="Cinzel"/>
                <a:cs typeface="Cinzel"/>
                <a:sym typeface="Cinzel"/>
              </a:endParaRPr>
            </a:p>
          </p:txBody>
        </p:sp>
        <p:sp>
          <p:nvSpPr>
            <p:cNvPr id="89" name="Google Shape;89;p13"/>
            <p:cNvSpPr txBox="1"/>
            <p:nvPr/>
          </p:nvSpPr>
          <p:spPr>
            <a:xfrm>
              <a:off x="4363579" y="2866501"/>
              <a:ext cx="7551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900">
                  <a:solidFill>
                    <a:schemeClr val="lt1"/>
                  </a:solidFill>
                  <a:latin typeface="Cinzel"/>
                  <a:ea typeface="Cinzel"/>
                  <a:cs typeface="Cinzel"/>
                  <a:sym typeface="Cinzel"/>
                </a:rPr>
                <a:t>No</a:t>
              </a:r>
              <a:endParaRPr b="1" sz="900">
                <a:solidFill>
                  <a:schemeClr val="lt1"/>
                </a:solidFill>
                <a:latin typeface="Cinzel"/>
                <a:ea typeface="Cinzel"/>
                <a:cs typeface="Cinzel"/>
                <a:sym typeface="Cinzel"/>
              </a:endParaRPr>
            </a:p>
          </p:txBody>
        </p:sp>
        <p:sp>
          <p:nvSpPr>
            <p:cNvPr id="90" name="Google Shape;90;p13"/>
            <p:cNvSpPr txBox="1"/>
            <p:nvPr/>
          </p:nvSpPr>
          <p:spPr>
            <a:xfrm>
              <a:off x="5116785" y="2866500"/>
              <a:ext cx="1224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900">
                  <a:solidFill>
                    <a:schemeClr val="lt1"/>
                  </a:solidFill>
                  <a:latin typeface="Cinzel"/>
                  <a:ea typeface="Cinzel"/>
                  <a:cs typeface="Cinzel"/>
                  <a:sym typeface="Cinzel"/>
                </a:rPr>
                <a:t>NO</a:t>
              </a:r>
              <a:endParaRPr b="1" sz="900">
                <a:solidFill>
                  <a:schemeClr val="lt1"/>
                </a:solidFill>
                <a:latin typeface="Cinzel"/>
                <a:ea typeface="Cinzel"/>
                <a:cs typeface="Cinzel"/>
                <a:sym typeface="Cinzel"/>
              </a:endParaRPr>
            </a:p>
          </p:txBody>
        </p:sp>
        <p:sp>
          <p:nvSpPr>
            <p:cNvPr id="91" name="Google Shape;91;p13"/>
            <p:cNvSpPr txBox="1"/>
            <p:nvPr/>
          </p:nvSpPr>
          <p:spPr>
            <a:xfrm>
              <a:off x="6347655" y="2866500"/>
              <a:ext cx="9423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900">
                  <a:solidFill>
                    <a:schemeClr val="lt1"/>
                  </a:solidFill>
                  <a:latin typeface="Cinzel"/>
                  <a:ea typeface="Cinzel"/>
                  <a:cs typeface="Cinzel"/>
                  <a:sym typeface="Cinzel"/>
                </a:rPr>
                <a:t>YES</a:t>
              </a:r>
              <a:endParaRPr b="1" sz="900">
                <a:solidFill>
                  <a:schemeClr val="lt1"/>
                </a:solidFill>
                <a:latin typeface="Cinzel"/>
                <a:ea typeface="Cinzel"/>
                <a:cs typeface="Cinzel"/>
                <a:sym typeface="Cinzel"/>
              </a:endParaRPr>
            </a:p>
          </p:txBody>
        </p:sp>
      </p:grpSp>
      <p:grpSp>
        <p:nvGrpSpPr>
          <p:cNvPr id="92" name="Google Shape;92;p13"/>
          <p:cNvGrpSpPr/>
          <p:nvPr/>
        </p:nvGrpSpPr>
        <p:grpSpPr>
          <a:xfrm>
            <a:off x="432650" y="3230861"/>
            <a:ext cx="6857304" cy="138607"/>
            <a:chOff x="432650" y="2866500"/>
            <a:chExt cx="6857304" cy="138607"/>
          </a:xfrm>
        </p:grpSpPr>
        <p:sp>
          <p:nvSpPr>
            <p:cNvPr id="93" name="Google Shape;93;p13"/>
            <p:cNvSpPr txBox="1"/>
            <p:nvPr/>
          </p:nvSpPr>
          <p:spPr>
            <a:xfrm>
              <a:off x="432650" y="2866507"/>
              <a:ext cx="1417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900">
                  <a:solidFill>
                    <a:schemeClr val="lt1"/>
                  </a:solidFill>
                  <a:latin typeface="Cinzel"/>
                  <a:ea typeface="Cinzel"/>
                  <a:cs typeface="Cinzel"/>
                  <a:sym typeface="Cinzel"/>
                </a:rPr>
                <a:t>MARIA BOWL</a:t>
              </a:r>
              <a:endParaRPr b="1" sz="900">
                <a:solidFill>
                  <a:schemeClr val="lt1"/>
                </a:solidFill>
                <a:latin typeface="Cinzel"/>
                <a:ea typeface="Cinzel"/>
                <a:cs typeface="Cinzel"/>
                <a:sym typeface="Cinzel"/>
              </a:endParaRPr>
            </a:p>
          </p:txBody>
        </p:sp>
        <p:sp>
          <p:nvSpPr>
            <p:cNvPr id="94" name="Google Shape;94;p13"/>
            <p:cNvSpPr txBox="1"/>
            <p:nvPr/>
          </p:nvSpPr>
          <p:spPr>
            <a:xfrm>
              <a:off x="1973744" y="2866502"/>
              <a:ext cx="13770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900">
                  <a:solidFill>
                    <a:schemeClr val="lt1"/>
                  </a:solidFill>
                  <a:latin typeface="Cinzel"/>
                  <a:ea typeface="Cinzel"/>
                  <a:cs typeface="Cinzel"/>
                  <a:sym typeface="Cinzel"/>
                </a:rPr>
                <a:t>MAIL@ADRESS.COM</a:t>
              </a:r>
              <a:endParaRPr b="1" sz="900">
                <a:solidFill>
                  <a:schemeClr val="lt1"/>
                </a:solidFill>
                <a:latin typeface="Cinzel"/>
                <a:ea typeface="Cinzel"/>
                <a:cs typeface="Cinzel"/>
                <a:sym typeface="Cinzel"/>
              </a:endParaRPr>
            </a:p>
          </p:txBody>
        </p:sp>
        <p:sp>
          <p:nvSpPr>
            <p:cNvPr id="95" name="Google Shape;95;p13"/>
            <p:cNvSpPr txBox="1"/>
            <p:nvPr/>
          </p:nvSpPr>
          <p:spPr>
            <a:xfrm>
              <a:off x="3357014" y="2866500"/>
              <a:ext cx="10071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900">
                  <a:solidFill>
                    <a:schemeClr val="lt1"/>
                  </a:solidFill>
                  <a:latin typeface="Cinzel"/>
                  <a:ea typeface="Cinzel"/>
                  <a:cs typeface="Cinzel"/>
                  <a:sym typeface="Cinzel"/>
                </a:rPr>
                <a:t>04.16.2025</a:t>
              </a:r>
              <a:endParaRPr b="1" sz="900">
                <a:solidFill>
                  <a:schemeClr val="lt1"/>
                </a:solidFill>
                <a:latin typeface="Cinzel"/>
                <a:ea typeface="Cinzel"/>
                <a:cs typeface="Cinzel"/>
                <a:sym typeface="Cinzel"/>
              </a:endParaRPr>
            </a:p>
          </p:txBody>
        </p:sp>
        <p:sp>
          <p:nvSpPr>
            <p:cNvPr id="96" name="Google Shape;96;p13"/>
            <p:cNvSpPr txBox="1"/>
            <p:nvPr/>
          </p:nvSpPr>
          <p:spPr>
            <a:xfrm>
              <a:off x="4363579" y="2866501"/>
              <a:ext cx="7551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900">
                  <a:solidFill>
                    <a:schemeClr val="lt1"/>
                  </a:solidFill>
                  <a:latin typeface="Cinzel"/>
                  <a:ea typeface="Cinzel"/>
                  <a:cs typeface="Cinzel"/>
                  <a:sym typeface="Cinzel"/>
                </a:rPr>
                <a:t>YES</a:t>
              </a:r>
              <a:endParaRPr b="1" sz="900">
                <a:solidFill>
                  <a:schemeClr val="lt1"/>
                </a:solidFill>
                <a:latin typeface="Cinzel"/>
                <a:ea typeface="Cinzel"/>
                <a:cs typeface="Cinzel"/>
                <a:sym typeface="Cinzel"/>
              </a:endParaRPr>
            </a:p>
          </p:txBody>
        </p:sp>
        <p:sp>
          <p:nvSpPr>
            <p:cNvPr id="97" name="Google Shape;97;p13"/>
            <p:cNvSpPr txBox="1"/>
            <p:nvPr/>
          </p:nvSpPr>
          <p:spPr>
            <a:xfrm>
              <a:off x="5116785" y="2866500"/>
              <a:ext cx="1224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900">
                  <a:solidFill>
                    <a:schemeClr val="lt1"/>
                  </a:solidFill>
                  <a:latin typeface="Cinzel"/>
                  <a:ea typeface="Cinzel"/>
                  <a:cs typeface="Cinzel"/>
                  <a:sym typeface="Cinzel"/>
                </a:rPr>
                <a:t>YES</a:t>
              </a:r>
              <a:endParaRPr b="1" sz="900">
                <a:solidFill>
                  <a:schemeClr val="lt1"/>
                </a:solidFill>
                <a:latin typeface="Cinzel"/>
                <a:ea typeface="Cinzel"/>
                <a:cs typeface="Cinzel"/>
                <a:sym typeface="Cinzel"/>
              </a:endParaRPr>
            </a:p>
          </p:txBody>
        </p:sp>
        <p:sp>
          <p:nvSpPr>
            <p:cNvPr id="98" name="Google Shape;98;p13"/>
            <p:cNvSpPr txBox="1"/>
            <p:nvPr/>
          </p:nvSpPr>
          <p:spPr>
            <a:xfrm>
              <a:off x="6347655" y="2866500"/>
              <a:ext cx="9423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900">
                  <a:solidFill>
                    <a:schemeClr val="lt1"/>
                  </a:solidFill>
                  <a:latin typeface="Cinzel"/>
                  <a:ea typeface="Cinzel"/>
                  <a:cs typeface="Cinzel"/>
                  <a:sym typeface="Cinzel"/>
                </a:rPr>
                <a:t>YES</a:t>
              </a:r>
              <a:endParaRPr b="1" sz="900">
                <a:solidFill>
                  <a:schemeClr val="lt1"/>
                </a:solidFill>
                <a:latin typeface="Cinzel"/>
                <a:ea typeface="Cinzel"/>
                <a:cs typeface="Cinzel"/>
                <a:sym typeface="Cinzel"/>
              </a:endParaRPr>
            </a:p>
          </p:txBody>
        </p:sp>
      </p:grpSp>
      <p:grpSp>
        <p:nvGrpSpPr>
          <p:cNvPr id="99" name="Google Shape;99;p13"/>
          <p:cNvGrpSpPr/>
          <p:nvPr/>
        </p:nvGrpSpPr>
        <p:grpSpPr>
          <a:xfrm>
            <a:off x="432650" y="3592925"/>
            <a:ext cx="6857304" cy="138607"/>
            <a:chOff x="432650" y="2866500"/>
            <a:chExt cx="6857304" cy="138607"/>
          </a:xfrm>
        </p:grpSpPr>
        <p:sp>
          <p:nvSpPr>
            <p:cNvPr id="100" name="Google Shape;100;p13"/>
            <p:cNvSpPr txBox="1"/>
            <p:nvPr/>
          </p:nvSpPr>
          <p:spPr>
            <a:xfrm>
              <a:off x="432650" y="2866507"/>
              <a:ext cx="1417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900">
                  <a:solidFill>
                    <a:schemeClr val="lt1"/>
                  </a:solidFill>
                  <a:latin typeface="Cinzel"/>
                  <a:ea typeface="Cinzel"/>
                  <a:cs typeface="Cinzel"/>
                  <a:sym typeface="Cinzel"/>
                </a:rPr>
                <a:t>PINKIE ARMSTRONG</a:t>
              </a:r>
              <a:endParaRPr b="1" sz="900">
                <a:solidFill>
                  <a:schemeClr val="lt1"/>
                </a:solidFill>
                <a:latin typeface="Cinzel"/>
                <a:ea typeface="Cinzel"/>
                <a:cs typeface="Cinzel"/>
                <a:sym typeface="Cinzel"/>
              </a:endParaRPr>
            </a:p>
          </p:txBody>
        </p:sp>
        <p:sp>
          <p:nvSpPr>
            <p:cNvPr id="101" name="Google Shape;101;p13"/>
            <p:cNvSpPr txBox="1"/>
            <p:nvPr/>
          </p:nvSpPr>
          <p:spPr>
            <a:xfrm>
              <a:off x="1973744" y="2866502"/>
              <a:ext cx="13770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900">
                  <a:solidFill>
                    <a:schemeClr val="lt1"/>
                  </a:solidFill>
                  <a:latin typeface="Cinzel"/>
                  <a:ea typeface="Cinzel"/>
                  <a:cs typeface="Cinzel"/>
                  <a:sym typeface="Cinzel"/>
                </a:rPr>
                <a:t>NO</a:t>
              </a:r>
              <a:endParaRPr b="1" sz="900">
                <a:solidFill>
                  <a:schemeClr val="lt1"/>
                </a:solidFill>
                <a:latin typeface="Cinzel"/>
                <a:ea typeface="Cinzel"/>
                <a:cs typeface="Cinzel"/>
                <a:sym typeface="Cinzel"/>
              </a:endParaRPr>
            </a:p>
          </p:txBody>
        </p:sp>
        <p:sp>
          <p:nvSpPr>
            <p:cNvPr id="102" name="Google Shape;102;p13"/>
            <p:cNvSpPr txBox="1"/>
            <p:nvPr/>
          </p:nvSpPr>
          <p:spPr>
            <a:xfrm>
              <a:off x="3357014" y="2866500"/>
              <a:ext cx="10071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900">
                  <a:solidFill>
                    <a:schemeClr val="lt1"/>
                  </a:solidFill>
                  <a:latin typeface="Cinzel"/>
                  <a:ea typeface="Cinzel"/>
                  <a:cs typeface="Cinzel"/>
                  <a:sym typeface="Cinzel"/>
                </a:rPr>
                <a:t>04.18.2025</a:t>
              </a:r>
              <a:endParaRPr b="1" sz="900">
                <a:solidFill>
                  <a:schemeClr val="lt1"/>
                </a:solidFill>
                <a:latin typeface="Cinzel"/>
                <a:ea typeface="Cinzel"/>
                <a:cs typeface="Cinzel"/>
                <a:sym typeface="Cinzel"/>
              </a:endParaRPr>
            </a:p>
          </p:txBody>
        </p:sp>
        <p:sp>
          <p:nvSpPr>
            <p:cNvPr id="103" name="Google Shape;103;p13"/>
            <p:cNvSpPr txBox="1"/>
            <p:nvPr/>
          </p:nvSpPr>
          <p:spPr>
            <a:xfrm>
              <a:off x="4363579" y="2866501"/>
              <a:ext cx="7551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900">
                  <a:solidFill>
                    <a:schemeClr val="lt1"/>
                  </a:solidFill>
                  <a:latin typeface="Cinzel"/>
                  <a:ea typeface="Cinzel"/>
                  <a:cs typeface="Cinzel"/>
                  <a:sym typeface="Cinzel"/>
                </a:rPr>
                <a:t>YES</a:t>
              </a:r>
              <a:endParaRPr b="1" sz="900">
                <a:solidFill>
                  <a:schemeClr val="lt1"/>
                </a:solidFill>
                <a:latin typeface="Cinzel"/>
                <a:ea typeface="Cinzel"/>
                <a:cs typeface="Cinzel"/>
                <a:sym typeface="Cinzel"/>
              </a:endParaRPr>
            </a:p>
          </p:txBody>
        </p:sp>
        <p:sp>
          <p:nvSpPr>
            <p:cNvPr id="104" name="Google Shape;104;p13"/>
            <p:cNvSpPr txBox="1"/>
            <p:nvPr/>
          </p:nvSpPr>
          <p:spPr>
            <a:xfrm>
              <a:off x="5116785" y="2866500"/>
              <a:ext cx="1224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900">
                  <a:solidFill>
                    <a:schemeClr val="lt1"/>
                  </a:solidFill>
                  <a:latin typeface="Cinzel"/>
                  <a:ea typeface="Cinzel"/>
                  <a:cs typeface="Cinzel"/>
                  <a:sym typeface="Cinzel"/>
                </a:rPr>
                <a:t>NO</a:t>
              </a:r>
              <a:endParaRPr b="1" sz="900">
                <a:solidFill>
                  <a:schemeClr val="lt1"/>
                </a:solidFill>
                <a:latin typeface="Cinzel"/>
                <a:ea typeface="Cinzel"/>
                <a:cs typeface="Cinzel"/>
                <a:sym typeface="Cinzel"/>
              </a:endParaRPr>
            </a:p>
          </p:txBody>
        </p:sp>
        <p:sp>
          <p:nvSpPr>
            <p:cNvPr id="105" name="Google Shape;105;p13"/>
            <p:cNvSpPr txBox="1"/>
            <p:nvPr/>
          </p:nvSpPr>
          <p:spPr>
            <a:xfrm>
              <a:off x="6347655" y="2866500"/>
              <a:ext cx="9423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900">
                  <a:solidFill>
                    <a:schemeClr val="lt1"/>
                  </a:solidFill>
                  <a:latin typeface="Cinzel"/>
                  <a:ea typeface="Cinzel"/>
                  <a:cs typeface="Cinzel"/>
                  <a:sym typeface="Cinzel"/>
                </a:rPr>
                <a:t>NO</a:t>
              </a:r>
              <a:endParaRPr b="1" sz="900">
                <a:solidFill>
                  <a:schemeClr val="lt1"/>
                </a:solidFill>
                <a:latin typeface="Cinzel"/>
                <a:ea typeface="Cinzel"/>
                <a:cs typeface="Cinzel"/>
                <a:sym typeface="Cinzel"/>
              </a:endParaRPr>
            </a:p>
          </p:txBody>
        </p:sp>
      </p:grpSp>
      <p:grpSp>
        <p:nvGrpSpPr>
          <p:cNvPr id="106" name="Google Shape;106;p13"/>
          <p:cNvGrpSpPr/>
          <p:nvPr/>
        </p:nvGrpSpPr>
        <p:grpSpPr>
          <a:xfrm>
            <a:off x="432650" y="3954989"/>
            <a:ext cx="6857304" cy="138607"/>
            <a:chOff x="432650" y="2866500"/>
            <a:chExt cx="6857304" cy="138607"/>
          </a:xfrm>
        </p:grpSpPr>
        <p:sp>
          <p:nvSpPr>
            <p:cNvPr id="107" name="Google Shape;107;p13"/>
            <p:cNvSpPr txBox="1"/>
            <p:nvPr/>
          </p:nvSpPr>
          <p:spPr>
            <a:xfrm>
              <a:off x="432650" y="2866507"/>
              <a:ext cx="1417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900">
                  <a:solidFill>
                    <a:schemeClr val="lt1"/>
                  </a:solidFill>
                  <a:latin typeface="Cinzel"/>
                  <a:ea typeface="Cinzel"/>
                  <a:cs typeface="Cinzel"/>
                  <a:sym typeface="Cinzel"/>
                </a:rPr>
                <a:t>ALICE KISS</a:t>
              </a:r>
              <a:endParaRPr b="1" sz="900">
                <a:solidFill>
                  <a:schemeClr val="lt1"/>
                </a:solidFill>
                <a:latin typeface="Cinzel"/>
                <a:ea typeface="Cinzel"/>
                <a:cs typeface="Cinzel"/>
                <a:sym typeface="Cinzel"/>
              </a:endParaRPr>
            </a:p>
          </p:txBody>
        </p:sp>
        <p:sp>
          <p:nvSpPr>
            <p:cNvPr id="108" name="Google Shape;108;p13"/>
            <p:cNvSpPr txBox="1"/>
            <p:nvPr/>
          </p:nvSpPr>
          <p:spPr>
            <a:xfrm>
              <a:off x="1973744" y="2866502"/>
              <a:ext cx="13770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900">
                  <a:solidFill>
                    <a:schemeClr val="lt1"/>
                  </a:solidFill>
                  <a:latin typeface="Cinzel"/>
                  <a:ea typeface="Cinzel"/>
                  <a:cs typeface="Cinzel"/>
                  <a:sym typeface="Cinzel"/>
                </a:rPr>
                <a:t>MAIL@ADRESS.COM</a:t>
              </a:r>
              <a:endParaRPr b="1" sz="900">
                <a:solidFill>
                  <a:schemeClr val="lt1"/>
                </a:solidFill>
                <a:latin typeface="Cinzel"/>
                <a:ea typeface="Cinzel"/>
                <a:cs typeface="Cinzel"/>
                <a:sym typeface="Cinzel"/>
              </a:endParaRPr>
            </a:p>
          </p:txBody>
        </p:sp>
        <p:sp>
          <p:nvSpPr>
            <p:cNvPr id="109" name="Google Shape;109;p13"/>
            <p:cNvSpPr txBox="1"/>
            <p:nvPr/>
          </p:nvSpPr>
          <p:spPr>
            <a:xfrm>
              <a:off x="3357014" y="2866500"/>
              <a:ext cx="10071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900">
                  <a:solidFill>
                    <a:schemeClr val="lt1"/>
                  </a:solidFill>
                  <a:latin typeface="Cinzel"/>
                  <a:ea typeface="Cinzel"/>
                  <a:cs typeface="Cinzel"/>
                  <a:sym typeface="Cinzel"/>
                </a:rPr>
                <a:t>04.09.2025</a:t>
              </a:r>
              <a:endParaRPr b="1" sz="900">
                <a:solidFill>
                  <a:schemeClr val="lt1"/>
                </a:solidFill>
                <a:latin typeface="Cinzel"/>
                <a:ea typeface="Cinzel"/>
                <a:cs typeface="Cinzel"/>
                <a:sym typeface="Cinzel"/>
              </a:endParaRPr>
            </a:p>
          </p:txBody>
        </p:sp>
        <p:sp>
          <p:nvSpPr>
            <p:cNvPr id="110" name="Google Shape;110;p13"/>
            <p:cNvSpPr txBox="1"/>
            <p:nvPr/>
          </p:nvSpPr>
          <p:spPr>
            <a:xfrm>
              <a:off x="4363579" y="2866501"/>
              <a:ext cx="7551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900">
                  <a:solidFill>
                    <a:schemeClr val="lt1"/>
                  </a:solidFill>
                  <a:latin typeface="Cinzel"/>
                  <a:ea typeface="Cinzel"/>
                  <a:cs typeface="Cinzel"/>
                  <a:sym typeface="Cinzel"/>
                </a:rPr>
                <a:t>YES</a:t>
              </a:r>
              <a:endParaRPr b="1" sz="900">
                <a:solidFill>
                  <a:schemeClr val="lt1"/>
                </a:solidFill>
                <a:latin typeface="Cinzel"/>
                <a:ea typeface="Cinzel"/>
                <a:cs typeface="Cinzel"/>
                <a:sym typeface="Cinzel"/>
              </a:endParaRPr>
            </a:p>
          </p:txBody>
        </p:sp>
        <p:sp>
          <p:nvSpPr>
            <p:cNvPr id="111" name="Google Shape;111;p13"/>
            <p:cNvSpPr txBox="1"/>
            <p:nvPr/>
          </p:nvSpPr>
          <p:spPr>
            <a:xfrm>
              <a:off x="5116785" y="2866500"/>
              <a:ext cx="1224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900">
                  <a:solidFill>
                    <a:schemeClr val="lt1"/>
                  </a:solidFill>
                  <a:latin typeface="Cinzel"/>
                  <a:ea typeface="Cinzel"/>
                  <a:cs typeface="Cinzel"/>
                  <a:sym typeface="Cinzel"/>
                </a:rPr>
                <a:t>YES</a:t>
              </a:r>
              <a:endParaRPr b="1" sz="900">
                <a:solidFill>
                  <a:schemeClr val="lt1"/>
                </a:solidFill>
                <a:latin typeface="Cinzel"/>
                <a:ea typeface="Cinzel"/>
                <a:cs typeface="Cinzel"/>
                <a:sym typeface="Cinzel"/>
              </a:endParaRPr>
            </a:p>
          </p:txBody>
        </p:sp>
        <p:sp>
          <p:nvSpPr>
            <p:cNvPr id="112" name="Google Shape;112;p13"/>
            <p:cNvSpPr txBox="1"/>
            <p:nvPr/>
          </p:nvSpPr>
          <p:spPr>
            <a:xfrm>
              <a:off x="6347655" y="2866500"/>
              <a:ext cx="9423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900">
                  <a:solidFill>
                    <a:schemeClr val="lt1"/>
                  </a:solidFill>
                  <a:latin typeface="Cinzel"/>
                  <a:ea typeface="Cinzel"/>
                  <a:cs typeface="Cinzel"/>
                  <a:sym typeface="Cinzel"/>
                </a:rPr>
                <a:t>YES</a:t>
              </a:r>
              <a:endParaRPr b="1" sz="900">
                <a:solidFill>
                  <a:schemeClr val="lt1"/>
                </a:solidFill>
                <a:latin typeface="Cinzel"/>
                <a:ea typeface="Cinzel"/>
                <a:cs typeface="Cinzel"/>
                <a:sym typeface="Cinzel"/>
              </a:endParaRPr>
            </a:p>
          </p:txBody>
        </p:sp>
      </p:grpSp>
      <p:grpSp>
        <p:nvGrpSpPr>
          <p:cNvPr id="113" name="Google Shape;113;p13"/>
          <p:cNvGrpSpPr/>
          <p:nvPr/>
        </p:nvGrpSpPr>
        <p:grpSpPr>
          <a:xfrm>
            <a:off x="432650" y="4317054"/>
            <a:ext cx="6857304" cy="138607"/>
            <a:chOff x="432650" y="2866500"/>
            <a:chExt cx="6857304" cy="138607"/>
          </a:xfrm>
        </p:grpSpPr>
        <p:sp>
          <p:nvSpPr>
            <p:cNvPr id="114" name="Google Shape;114;p13"/>
            <p:cNvSpPr txBox="1"/>
            <p:nvPr/>
          </p:nvSpPr>
          <p:spPr>
            <a:xfrm>
              <a:off x="432650" y="2866507"/>
              <a:ext cx="1417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900">
                  <a:solidFill>
                    <a:schemeClr val="lt1"/>
                  </a:solidFill>
                  <a:latin typeface="Cinzel"/>
                  <a:ea typeface="Cinzel"/>
                  <a:cs typeface="Cinzel"/>
                  <a:sym typeface="Cinzel"/>
                </a:rPr>
                <a:t>ADAM SMITH</a:t>
              </a:r>
              <a:endParaRPr b="1" sz="900">
                <a:solidFill>
                  <a:schemeClr val="lt1"/>
                </a:solidFill>
                <a:latin typeface="Cinzel"/>
                <a:ea typeface="Cinzel"/>
                <a:cs typeface="Cinzel"/>
                <a:sym typeface="Cinzel"/>
              </a:endParaRPr>
            </a:p>
          </p:txBody>
        </p:sp>
        <p:sp>
          <p:nvSpPr>
            <p:cNvPr id="115" name="Google Shape;115;p13"/>
            <p:cNvSpPr txBox="1"/>
            <p:nvPr/>
          </p:nvSpPr>
          <p:spPr>
            <a:xfrm>
              <a:off x="1973744" y="2866502"/>
              <a:ext cx="13770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900">
                  <a:solidFill>
                    <a:schemeClr val="lt1"/>
                  </a:solidFill>
                  <a:latin typeface="Cinzel"/>
                  <a:ea typeface="Cinzel"/>
                  <a:cs typeface="Cinzel"/>
                  <a:sym typeface="Cinzel"/>
                </a:rPr>
                <a:t>NO</a:t>
              </a:r>
              <a:endParaRPr b="1" sz="900">
                <a:solidFill>
                  <a:schemeClr val="lt1"/>
                </a:solidFill>
                <a:latin typeface="Cinzel"/>
                <a:ea typeface="Cinzel"/>
                <a:cs typeface="Cinzel"/>
                <a:sym typeface="Cinzel"/>
              </a:endParaRPr>
            </a:p>
          </p:txBody>
        </p:sp>
        <p:sp>
          <p:nvSpPr>
            <p:cNvPr id="116" name="Google Shape;116;p13"/>
            <p:cNvSpPr txBox="1"/>
            <p:nvPr/>
          </p:nvSpPr>
          <p:spPr>
            <a:xfrm>
              <a:off x="3357014" y="2866500"/>
              <a:ext cx="10071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900">
                  <a:solidFill>
                    <a:schemeClr val="lt1"/>
                  </a:solidFill>
                  <a:latin typeface="Cinzel"/>
                  <a:ea typeface="Cinzel"/>
                  <a:cs typeface="Cinzel"/>
                  <a:sym typeface="Cinzel"/>
                </a:rPr>
                <a:t>04.25.2025</a:t>
              </a:r>
              <a:endParaRPr b="1" sz="900">
                <a:solidFill>
                  <a:schemeClr val="lt1"/>
                </a:solidFill>
                <a:latin typeface="Cinzel"/>
                <a:ea typeface="Cinzel"/>
                <a:cs typeface="Cinzel"/>
                <a:sym typeface="Cinzel"/>
              </a:endParaRPr>
            </a:p>
          </p:txBody>
        </p:sp>
        <p:sp>
          <p:nvSpPr>
            <p:cNvPr id="117" name="Google Shape;117;p13"/>
            <p:cNvSpPr txBox="1"/>
            <p:nvPr/>
          </p:nvSpPr>
          <p:spPr>
            <a:xfrm>
              <a:off x="4363579" y="2866501"/>
              <a:ext cx="7551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900">
                  <a:solidFill>
                    <a:schemeClr val="lt1"/>
                  </a:solidFill>
                  <a:latin typeface="Cinzel"/>
                  <a:ea typeface="Cinzel"/>
                  <a:cs typeface="Cinzel"/>
                  <a:sym typeface="Cinzel"/>
                </a:rPr>
                <a:t>NO</a:t>
              </a:r>
              <a:endParaRPr b="1" sz="900">
                <a:solidFill>
                  <a:schemeClr val="lt1"/>
                </a:solidFill>
                <a:latin typeface="Cinzel"/>
                <a:ea typeface="Cinzel"/>
                <a:cs typeface="Cinzel"/>
                <a:sym typeface="Cinzel"/>
              </a:endParaRPr>
            </a:p>
          </p:txBody>
        </p:sp>
        <p:sp>
          <p:nvSpPr>
            <p:cNvPr id="118" name="Google Shape;118;p13"/>
            <p:cNvSpPr txBox="1"/>
            <p:nvPr/>
          </p:nvSpPr>
          <p:spPr>
            <a:xfrm>
              <a:off x="5116785" y="2866500"/>
              <a:ext cx="1224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900">
                  <a:solidFill>
                    <a:schemeClr val="lt1"/>
                  </a:solidFill>
                  <a:latin typeface="Cinzel"/>
                  <a:ea typeface="Cinzel"/>
                  <a:cs typeface="Cinzel"/>
                  <a:sym typeface="Cinzel"/>
                </a:rPr>
                <a:t>YES</a:t>
              </a:r>
              <a:endParaRPr b="1" sz="900">
                <a:solidFill>
                  <a:schemeClr val="lt1"/>
                </a:solidFill>
                <a:latin typeface="Cinzel"/>
                <a:ea typeface="Cinzel"/>
                <a:cs typeface="Cinzel"/>
                <a:sym typeface="Cinzel"/>
              </a:endParaRPr>
            </a:p>
          </p:txBody>
        </p:sp>
        <p:sp>
          <p:nvSpPr>
            <p:cNvPr id="119" name="Google Shape;119;p13"/>
            <p:cNvSpPr txBox="1"/>
            <p:nvPr/>
          </p:nvSpPr>
          <p:spPr>
            <a:xfrm>
              <a:off x="6347655" y="2866500"/>
              <a:ext cx="9423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900">
                  <a:solidFill>
                    <a:schemeClr val="lt1"/>
                  </a:solidFill>
                  <a:latin typeface="Cinzel"/>
                  <a:ea typeface="Cinzel"/>
                  <a:cs typeface="Cinzel"/>
                  <a:sym typeface="Cinzel"/>
                </a:rPr>
                <a:t>NO</a:t>
              </a:r>
              <a:endParaRPr b="1" sz="900">
                <a:solidFill>
                  <a:schemeClr val="lt1"/>
                </a:solidFill>
                <a:latin typeface="Cinzel"/>
                <a:ea typeface="Cinzel"/>
                <a:cs typeface="Cinzel"/>
                <a:sym typeface="Cinzel"/>
              </a:endParaRPr>
            </a:p>
          </p:txBody>
        </p:sp>
      </p:grpSp>
      <p:pic>
        <p:nvPicPr>
          <p:cNvPr id="120" name="Google Shape;120;p13"/>
          <p:cNvPicPr preferRelativeResize="0"/>
          <p:nvPr/>
        </p:nvPicPr>
        <p:blipFill rotWithShape="1">
          <a:blip r:embed="rId4">
            <a:alphaModFix/>
          </a:blip>
          <a:srcRect b="6102" l="31702" r="10477" t="42003"/>
          <a:stretch/>
        </p:blipFill>
        <p:spPr>
          <a:xfrm rot="5399993">
            <a:off x="5663363" y="103614"/>
            <a:ext cx="2000249" cy="1793021"/>
          </a:xfrm>
          <a:prstGeom prst="rect">
            <a:avLst/>
          </a:prstGeom>
          <a:noFill/>
          <a:ln>
            <a:noFill/>
          </a:ln>
          <a:effectLst>
            <a:outerShdw blurRad="100013" rotWithShape="0" algn="bl" dir="5400000" dist="38100">
              <a:srgbClr val="300C1A">
                <a:alpha val="21000"/>
              </a:srgbClr>
            </a:outerShdw>
          </a:effectLst>
        </p:spPr>
      </p:pic>
      <p:pic>
        <p:nvPicPr>
          <p:cNvPr id="121" name="Google Shape;121;p13"/>
          <p:cNvPicPr preferRelativeResize="0"/>
          <p:nvPr/>
        </p:nvPicPr>
        <p:blipFill rotWithShape="1">
          <a:blip r:embed="rId5">
            <a:alphaModFix/>
          </a:blip>
          <a:srcRect b="49761" l="11518" r="18590" t="14658"/>
          <a:stretch/>
        </p:blipFill>
        <p:spPr>
          <a:xfrm flipH="1" rot="10799994">
            <a:off x="3237175" y="7"/>
            <a:ext cx="1046601" cy="538123"/>
          </a:xfrm>
          <a:prstGeom prst="rect">
            <a:avLst/>
          </a:prstGeom>
          <a:noFill/>
          <a:ln>
            <a:noFill/>
          </a:ln>
          <a:effectLst>
            <a:outerShdw blurRad="171450" rotWithShape="0" algn="bl" dir="5400000" dist="19050">
              <a:srgbClr val="300C1A">
                <a:alpha val="30000"/>
              </a:srgbClr>
            </a:outerShdw>
          </a:effectLst>
        </p:spPr>
      </p:pic>
      <p:pic>
        <p:nvPicPr>
          <p:cNvPr id="122" name="Google Shape;122;p13"/>
          <p:cNvPicPr preferRelativeResize="0"/>
          <p:nvPr/>
        </p:nvPicPr>
        <p:blipFill rotWithShape="1">
          <a:blip r:embed="rId4">
            <a:alphaModFix/>
          </a:blip>
          <a:srcRect b="6102" l="31702" r="10477" t="42003"/>
          <a:stretch/>
        </p:blipFill>
        <p:spPr>
          <a:xfrm flipH="1" rot="-5399993">
            <a:off x="-103612" y="103614"/>
            <a:ext cx="2000249" cy="1793021"/>
          </a:xfrm>
          <a:prstGeom prst="rect">
            <a:avLst/>
          </a:prstGeom>
          <a:noFill/>
          <a:ln>
            <a:noFill/>
          </a:ln>
          <a:effectLst>
            <a:outerShdw blurRad="100013" rotWithShape="0" algn="bl" dir="5400000" dist="38100">
              <a:srgbClr val="300C1A">
                <a:alpha val="21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