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400800" cx="4572000"/>
  <p:notesSz cx="6858000" cy="9144000"/>
  <p:embeddedFontLst>
    <p:embeddedFont>
      <p:font typeface="Great Vibes"/>
      <p:regular r:id="rId7"/>
    </p:embeddedFont>
    <p:embeddedFont>
      <p:font typeface="Cinzel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016">
          <p15:clr>
            <a:srgbClr val="747775"/>
          </p15:clr>
        </p15:guide>
        <p15:guide id="2" pos="144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016" orient="horz"/>
        <p:guide pos="14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Cinzel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GreatVibes-regular.fntdata"/><Relationship Id="rId8" Type="http://schemas.openxmlformats.org/officeDocument/2006/relationships/font" Target="fonts/Cinzel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04680" y="685800"/>
            <a:ext cx="2449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04680" y="685800"/>
            <a:ext cx="2449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55854" y="926582"/>
            <a:ext cx="4260300" cy="2554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55850" y="3526911"/>
            <a:ext cx="4260300" cy="98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55850" y="1376511"/>
            <a:ext cx="4260300" cy="244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55850" y="3922769"/>
            <a:ext cx="4260300" cy="161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55850" y="2676613"/>
            <a:ext cx="4260300" cy="104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55850" y="553809"/>
            <a:ext cx="4260300" cy="71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55850" y="1434191"/>
            <a:ext cx="4260300" cy="425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55850" y="553809"/>
            <a:ext cx="4260300" cy="71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55850" y="1434191"/>
            <a:ext cx="1999800" cy="425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2416200" y="1434191"/>
            <a:ext cx="1999800" cy="425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55850" y="553809"/>
            <a:ext cx="4260300" cy="71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55850" y="691413"/>
            <a:ext cx="1404000" cy="940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55850" y="1729280"/>
            <a:ext cx="1404000" cy="395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245125" y="560187"/>
            <a:ext cx="3183900" cy="509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286000" y="-156"/>
            <a:ext cx="2286000" cy="6400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32750" y="1534618"/>
            <a:ext cx="2022600" cy="18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32750" y="3488271"/>
            <a:ext cx="2022600" cy="153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2469750" y="901071"/>
            <a:ext cx="1918500" cy="459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55850" y="5264716"/>
            <a:ext cx="2999400" cy="75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55850" y="553809"/>
            <a:ext cx="4260300" cy="7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55850" y="1434191"/>
            <a:ext cx="4260300" cy="425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0"/>
            <a:ext cx="4572000" cy="6400800"/>
            <a:chOff x="4594100" y="0"/>
            <a:chExt cx="4572000" cy="6400800"/>
          </a:xfrm>
        </p:grpSpPr>
        <p:sp>
          <p:nvSpPr>
            <p:cNvPr id="55" name="Google Shape;55;p13"/>
            <p:cNvSpPr/>
            <p:nvPr/>
          </p:nvSpPr>
          <p:spPr>
            <a:xfrm rot="10800000">
              <a:off x="4594100" y="0"/>
              <a:ext cx="4572000" cy="6400800"/>
            </a:xfrm>
            <a:prstGeom prst="rect">
              <a:avLst/>
            </a:prstGeom>
            <a:gradFill>
              <a:gsLst>
                <a:gs pos="0">
                  <a:srgbClr val="563F48"/>
                </a:gs>
                <a:gs pos="100000">
                  <a:srgbClr val="462F3E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56" name="Google Shape;56;p13"/>
            <p:cNvPicPr preferRelativeResize="0"/>
            <p:nvPr/>
          </p:nvPicPr>
          <p:blipFill rotWithShape="1">
            <a:blip r:embed="rId3">
              <a:alphaModFix amt="50000"/>
            </a:blip>
            <a:srcRect b="0" l="4407" r="4334" t="0"/>
            <a:stretch/>
          </p:blipFill>
          <p:spPr>
            <a:xfrm rot="10800000">
              <a:off x="4594102" y="371448"/>
              <a:ext cx="4568473" cy="5657902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7" name="Google Shape;57;p13"/>
          <p:cNvGrpSpPr/>
          <p:nvPr/>
        </p:nvGrpSpPr>
        <p:grpSpPr>
          <a:xfrm>
            <a:off x="354300" y="444850"/>
            <a:ext cx="3863400" cy="1235399"/>
            <a:chOff x="354300" y="444850"/>
            <a:chExt cx="3863400" cy="1235399"/>
          </a:xfrm>
        </p:grpSpPr>
        <p:sp>
          <p:nvSpPr>
            <p:cNvPr id="58" name="Google Shape;58;p13"/>
            <p:cNvSpPr txBox="1"/>
            <p:nvPr/>
          </p:nvSpPr>
          <p:spPr>
            <a:xfrm>
              <a:off x="1441050" y="1133171"/>
              <a:ext cx="1689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18 OCTOBER  2025</a:t>
              </a:r>
              <a:endParaRPr b="1" sz="1000">
                <a:solidFill>
                  <a:schemeClr val="lt1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  <p:sp>
          <p:nvSpPr>
            <p:cNvPr id="59" name="Google Shape;59;p13"/>
            <p:cNvSpPr txBox="1"/>
            <p:nvPr/>
          </p:nvSpPr>
          <p:spPr>
            <a:xfrm>
              <a:off x="354300" y="444850"/>
              <a:ext cx="3863400" cy="60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900">
                  <a:solidFill>
                    <a:srgbClr val="FACDB5"/>
                  </a:solidFill>
                  <a:latin typeface="Great Vibes"/>
                  <a:ea typeface="Great Vibes"/>
                  <a:cs typeface="Great Vibes"/>
                  <a:sym typeface="Great Vibes"/>
                </a:rPr>
                <a:t>Vicky </a:t>
              </a:r>
              <a:r>
                <a:rPr lang="ru" sz="2900">
                  <a:solidFill>
                    <a:srgbClr val="FACDB5"/>
                  </a:solidFill>
                  <a:latin typeface="Great Vibes"/>
                  <a:ea typeface="Great Vibes"/>
                  <a:cs typeface="Great Vibes"/>
                  <a:sym typeface="Great Vibes"/>
                </a:rPr>
                <a:t>&amp; </a:t>
              </a:r>
              <a:r>
                <a:rPr lang="ru" sz="3900">
                  <a:solidFill>
                    <a:srgbClr val="FACDB5"/>
                  </a:solidFill>
                  <a:latin typeface="Great Vibes"/>
                  <a:ea typeface="Great Vibes"/>
                  <a:cs typeface="Great Vibes"/>
                  <a:sym typeface="Great Vibes"/>
                </a:rPr>
                <a:t>Damaris</a:t>
              </a:r>
              <a:endParaRPr sz="3900">
                <a:solidFill>
                  <a:srgbClr val="FACDB5"/>
                </a:solidFill>
                <a:latin typeface="Great Vibes"/>
                <a:ea typeface="Great Vibes"/>
                <a:cs typeface="Great Vibes"/>
                <a:sym typeface="Great Vibes"/>
              </a:endParaRPr>
            </a:p>
          </p:txBody>
        </p:sp>
        <p:sp>
          <p:nvSpPr>
            <p:cNvPr id="60" name="Google Shape;60;p13"/>
            <p:cNvSpPr txBox="1"/>
            <p:nvPr/>
          </p:nvSpPr>
          <p:spPr>
            <a:xfrm>
              <a:off x="638525" y="1526349"/>
              <a:ext cx="3294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MARRIAGE OFFICIANT: </a:t>
              </a:r>
              <a:r>
                <a:rPr lang="ru" sz="10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REVEREND KRIS WHITE</a:t>
              </a:r>
              <a:endParaRPr sz="1000">
                <a:solidFill>
                  <a:schemeClr val="lt1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</p:grpSp>
      <p:grpSp>
        <p:nvGrpSpPr>
          <p:cNvPr id="61" name="Google Shape;61;p13"/>
          <p:cNvGrpSpPr/>
          <p:nvPr/>
        </p:nvGrpSpPr>
        <p:grpSpPr>
          <a:xfrm>
            <a:off x="488550" y="1789800"/>
            <a:ext cx="3594900" cy="1662239"/>
            <a:chOff x="488550" y="1789800"/>
            <a:chExt cx="3594900" cy="1662239"/>
          </a:xfrm>
        </p:grpSpPr>
        <p:sp>
          <p:nvSpPr>
            <p:cNvPr id="62" name="Google Shape;62;p13"/>
            <p:cNvSpPr txBox="1"/>
            <p:nvPr/>
          </p:nvSpPr>
          <p:spPr>
            <a:xfrm>
              <a:off x="1136825" y="1789800"/>
              <a:ext cx="22983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100">
                  <a:solidFill>
                    <a:srgbClr val="FACDB5"/>
                  </a:solidFill>
                  <a:latin typeface="Great Vibes"/>
                  <a:ea typeface="Great Vibes"/>
                  <a:cs typeface="Great Vibes"/>
                  <a:sym typeface="Great Vibes"/>
                </a:rPr>
                <a:t>Prelude</a:t>
              </a:r>
              <a:endParaRPr sz="3100">
                <a:solidFill>
                  <a:srgbClr val="FACDB5"/>
                </a:solidFill>
                <a:latin typeface="Great Vibes"/>
                <a:ea typeface="Great Vibes"/>
                <a:cs typeface="Great Vibes"/>
                <a:sym typeface="Great Vibes"/>
              </a:endParaRPr>
            </a:p>
          </p:txBody>
        </p:sp>
        <p:grpSp>
          <p:nvGrpSpPr>
            <p:cNvPr id="63" name="Google Shape;63;p13"/>
            <p:cNvGrpSpPr/>
            <p:nvPr/>
          </p:nvGrpSpPr>
          <p:grpSpPr>
            <a:xfrm>
              <a:off x="638525" y="2352893"/>
              <a:ext cx="3294900" cy="741968"/>
              <a:chOff x="638525" y="2352893"/>
              <a:chExt cx="3294900" cy="741968"/>
            </a:xfrm>
          </p:grpSpPr>
          <p:sp>
            <p:nvSpPr>
              <p:cNvPr id="64" name="Google Shape;64;p13"/>
              <p:cNvSpPr txBox="1"/>
              <p:nvPr/>
            </p:nvSpPr>
            <p:spPr>
              <a:xfrm>
                <a:off x="638525" y="2352893"/>
                <a:ext cx="3294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lt1"/>
                    </a:solidFill>
                    <a:latin typeface="Cinzel"/>
                    <a:ea typeface="Cinzel"/>
                    <a:cs typeface="Cinzel"/>
                    <a:sym typeface="Cinzel"/>
                  </a:rPr>
                  <a:t>ENTRANCE OF THE GROOM &amp; GROOMSMEN</a:t>
                </a:r>
                <a:endParaRPr sz="10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endParaRPr>
              </a:p>
            </p:txBody>
          </p:sp>
          <p:sp>
            <p:nvSpPr>
              <p:cNvPr id="65" name="Google Shape;65;p13"/>
              <p:cNvSpPr txBox="1"/>
              <p:nvPr/>
            </p:nvSpPr>
            <p:spPr>
              <a:xfrm>
                <a:off x="638525" y="2548916"/>
                <a:ext cx="3294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lt1"/>
                    </a:solidFill>
                    <a:latin typeface="Cinzel"/>
                    <a:ea typeface="Cinzel"/>
                    <a:cs typeface="Cinzel"/>
                    <a:sym typeface="Cinzel"/>
                  </a:rPr>
                  <a:t>ENTRANCE OF THE PARENTS</a:t>
                </a:r>
                <a:endParaRPr sz="10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endParaRPr>
              </a:p>
            </p:txBody>
          </p:sp>
          <p:sp>
            <p:nvSpPr>
              <p:cNvPr id="66" name="Google Shape;66;p13"/>
              <p:cNvSpPr txBox="1"/>
              <p:nvPr/>
            </p:nvSpPr>
            <p:spPr>
              <a:xfrm>
                <a:off x="638525" y="2744938"/>
                <a:ext cx="3294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lt1"/>
                    </a:solidFill>
                    <a:latin typeface="Cinzel"/>
                    <a:ea typeface="Cinzel"/>
                    <a:cs typeface="Cinzel"/>
                    <a:sym typeface="Cinzel"/>
                  </a:rPr>
                  <a:t>ENTRANCE OF THE MAID OF HONOR</a:t>
                </a:r>
                <a:endParaRPr sz="10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endParaRPr>
              </a:p>
            </p:txBody>
          </p:sp>
          <p:sp>
            <p:nvSpPr>
              <p:cNvPr id="67" name="Google Shape;67;p13"/>
              <p:cNvSpPr txBox="1"/>
              <p:nvPr/>
            </p:nvSpPr>
            <p:spPr>
              <a:xfrm>
                <a:off x="638525" y="2940961"/>
                <a:ext cx="3294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lt1"/>
                    </a:solidFill>
                    <a:latin typeface="Cinzel"/>
                    <a:ea typeface="Cinzel"/>
                    <a:cs typeface="Cinzel"/>
                    <a:sym typeface="Cinzel"/>
                  </a:rPr>
                  <a:t>RING BEARER &amp; FLOWER GIRL</a:t>
                </a:r>
                <a:endParaRPr sz="10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endParaRPr>
              </a:p>
            </p:txBody>
          </p:sp>
        </p:grpSp>
        <p:sp>
          <p:nvSpPr>
            <p:cNvPr id="68" name="Google Shape;68;p13"/>
            <p:cNvSpPr txBox="1"/>
            <p:nvPr/>
          </p:nvSpPr>
          <p:spPr>
            <a:xfrm>
              <a:off x="488550" y="3298139"/>
              <a:ext cx="3594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ENTRANCE OF THE BRIDE &amp; FATHER OF THE BRIDE</a:t>
              </a:r>
              <a:endParaRPr sz="1000">
                <a:solidFill>
                  <a:schemeClr val="lt1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</p:grpSp>
      <p:grpSp>
        <p:nvGrpSpPr>
          <p:cNvPr id="69" name="Google Shape;69;p13"/>
          <p:cNvGrpSpPr/>
          <p:nvPr/>
        </p:nvGrpSpPr>
        <p:grpSpPr>
          <a:xfrm>
            <a:off x="638525" y="3565679"/>
            <a:ext cx="3294900" cy="2353995"/>
            <a:chOff x="638525" y="3565679"/>
            <a:chExt cx="3294900" cy="2353995"/>
          </a:xfrm>
        </p:grpSpPr>
        <p:sp>
          <p:nvSpPr>
            <p:cNvPr id="70" name="Google Shape;70;p13"/>
            <p:cNvSpPr txBox="1"/>
            <p:nvPr/>
          </p:nvSpPr>
          <p:spPr>
            <a:xfrm>
              <a:off x="1136850" y="3565679"/>
              <a:ext cx="22983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100">
                  <a:solidFill>
                    <a:srgbClr val="FACDB5"/>
                  </a:solidFill>
                  <a:latin typeface="Great Vibes"/>
                  <a:ea typeface="Great Vibes"/>
                  <a:cs typeface="Great Vibes"/>
                  <a:sym typeface="Great Vibes"/>
                </a:rPr>
                <a:t>Ceremony</a:t>
              </a:r>
              <a:endParaRPr sz="3100">
                <a:solidFill>
                  <a:srgbClr val="FACDB5"/>
                </a:solidFill>
                <a:latin typeface="Great Vibes"/>
                <a:ea typeface="Great Vibes"/>
                <a:cs typeface="Great Vibes"/>
                <a:sym typeface="Great Vibes"/>
              </a:endParaRPr>
            </a:p>
          </p:txBody>
        </p:sp>
        <p:grpSp>
          <p:nvGrpSpPr>
            <p:cNvPr id="71" name="Google Shape;71;p13"/>
            <p:cNvGrpSpPr/>
            <p:nvPr/>
          </p:nvGrpSpPr>
          <p:grpSpPr>
            <a:xfrm>
              <a:off x="638525" y="4125725"/>
              <a:ext cx="3294900" cy="349923"/>
              <a:chOff x="638525" y="4125725"/>
              <a:chExt cx="3294900" cy="349923"/>
            </a:xfrm>
          </p:grpSpPr>
          <p:sp>
            <p:nvSpPr>
              <p:cNvPr id="72" name="Google Shape;72;p13"/>
              <p:cNvSpPr txBox="1"/>
              <p:nvPr/>
            </p:nvSpPr>
            <p:spPr>
              <a:xfrm>
                <a:off x="638525" y="4125725"/>
                <a:ext cx="3294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lt1"/>
                    </a:solidFill>
                    <a:latin typeface="Cinzel"/>
                    <a:ea typeface="Cinzel"/>
                    <a:cs typeface="Cinzel"/>
                    <a:sym typeface="Cinzel"/>
                  </a:rPr>
                  <a:t>reading of the bride's brother</a:t>
                </a:r>
                <a:endParaRPr sz="10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endParaRPr>
              </a:p>
            </p:txBody>
          </p:sp>
          <p:sp>
            <p:nvSpPr>
              <p:cNvPr id="73" name="Google Shape;73;p13"/>
              <p:cNvSpPr txBox="1"/>
              <p:nvPr/>
            </p:nvSpPr>
            <p:spPr>
              <a:xfrm>
                <a:off x="638525" y="4321748"/>
                <a:ext cx="3294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lt1"/>
                    </a:solidFill>
                    <a:latin typeface="Cinzel"/>
                    <a:ea typeface="Cinzel"/>
                    <a:cs typeface="Cinzel"/>
                    <a:sym typeface="Cinzel"/>
                  </a:rPr>
                  <a:t>reading of the bridegroom's aunt</a:t>
                </a:r>
                <a:endParaRPr sz="10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endParaRPr>
              </a:p>
            </p:txBody>
          </p:sp>
        </p:grpSp>
        <p:grpSp>
          <p:nvGrpSpPr>
            <p:cNvPr id="74" name="Google Shape;74;p13"/>
            <p:cNvGrpSpPr/>
            <p:nvPr/>
          </p:nvGrpSpPr>
          <p:grpSpPr>
            <a:xfrm>
              <a:off x="638525" y="4678990"/>
              <a:ext cx="3294900" cy="740873"/>
              <a:chOff x="638525" y="4678990"/>
              <a:chExt cx="3294900" cy="740873"/>
            </a:xfrm>
          </p:grpSpPr>
          <p:sp>
            <p:nvSpPr>
              <p:cNvPr id="75" name="Google Shape;75;p13"/>
              <p:cNvSpPr txBox="1"/>
              <p:nvPr/>
            </p:nvSpPr>
            <p:spPr>
              <a:xfrm>
                <a:off x="638525" y="4678990"/>
                <a:ext cx="3294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lt1"/>
                    </a:solidFill>
                    <a:latin typeface="Cinzel"/>
                    <a:ea typeface="Cinzel"/>
                    <a:cs typeface="Cinzel"/>
                    <a:sym typeface="Cinzel"/>
                  </a:rPr>
                  <a:t>giving of the bride</a:t>
                </a:r>
                <a:endParaRPr sz="10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endParaRPr>
              </a:p>
            </p:txBody>
          </p:sp>
          <p:sp>
            <p:nvSpPr>
              <p:cNvPr id="76" name="Google Shape;76;p13"/>
              <p:cNvSpPr txBox="1"/>
              <p:nvPr/>
            </p:nvSpPr>
            <p:spPr>
              <a:xfrm>
                <a:off x="638525" y="4875012"/>
                <a:ext cx="3294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lt1"/>
                    </a:solidFill>
                    <a:latin typeface="Cinzel"/>
                    <a:ea typeface="Cinzel"/>
                    <a:cs typeface="Cinzel"/>
                    <a:sym typeface="Cinzel"/>
                  </a:rPr>
                  <a:t>exchanging of vows</a:t>
                </a:r>
                <a:endParaRPr sz="10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endParaRPr>
              </a:p>
            </p:txBody>
          </p:sp>
          <p:sp>
            <p:nvSpPr>
              <p:cNvPr id="77" name="Google Shape;77;p13"/>
              <p:cNvSpPr txBox="1"/>
              <p:nvPr/>
            </p:nvSpPr>
            <p:spPr>
              <a:xfrm>
                <a:off x="638525" y="5069940"/>
                <a:ext cx="3294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lt1"/>
                    </a:solidFill>
                    <a:latin typeface="Cinzel"/>
                    <a:ea typeface="Cinzel"/>
                    <a:cs typeface="Cinzel"/>
                    <a:sym typeface="Cinzel"/>
                  </a:rPr>
                  <a:t>exchanging of rings</a:t>
                </a:r>
                <a:endParaRPr sz="10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endParaRPr>
              </a:p>
            </p:txBody>
          </p:sp>
          <p:sp>
            <p:nvSpPr>
              <p:cNvPr id="78" name="Google Shape;78;p13"/>
              <p:cNvSpPr txBox="1"/>
              <p:nvPr/>
            </p:nvSpPr>
            <p:spPr>
              <a:xfrm>
                <a:off x="638525" y="5265962"/>
                <a:ext cx="3294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lt1"/>
                    </a:solidFill>
                    <a:latin typeface="Cinzel"/>
                    <a:ea typeface="Cinzel"/>
                    <a:cs typeface="Cinzel"/>
                    <a:sym typeface="Cinzel"/>
                  </a:rPr>
                  <a:t>pronouncement</a:t>
                </a:r>
                <a:endParaRPr sz="10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endParaRPr>
              </a:p>
            </p:txBody>
          </p:sp>
        </p:grpSp>
        <p:grpSp>
          <p:nvGrpSpPr>
            <p:cNvPr id="79" name="Google Shape;79;p13"/>
            <p:cNvGrpSpPr/>
            <p:nvPr/>
          </p:nvGrpSpPr>
          <p:grpSpPr>
            <a:xfrm>
              <a:off x="1220550" y="5569750"/>
              <a:ext cx="2130900" cy="349924"/>
              <a:chOff x="1220550" y="4678990"/>
              <a:chExt cx="2130900" cy="349924"/>
            </a:xfrm>
          </p:grpSpPr>
          <p:sp>
            <p:nvSpPr>
              <p:cNvPr id="80" name="Google Shape;80;p13"/>
              <p:cNvSpPr txBox="1"/>
              <p:nvPr/>
            </p:nvSpPr>
            <p:spPr>
              <a:xfrm>
                <a:off x="1220550" y="4678990"/>
                <a:ext cx="2130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lt1"/>
                    </a:solidFill>
                    <a:latin typeface="Cinzel"/>
                    <a:ea typeface="Cinzel"/>
                    <a:cs typeface="Cinzel"/>
                    <a:sym typeface="Cinzel"/>
                  </a:rPr>
                  <a:t>music and procession</a:t>
                </a:r>
                <a:endParaRPr sz="10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endParaRPr>
              </a:p>
            </p:txBody>
          </p:sp>
          <p:sp>
            <p:nvSpPr>
              <p:cNvPr id="81" name="Google Shape;81;p13"/>
              <p:cNvSpPr txBox="1"/>
              <p:nvPr/>
            </p:nvSpPr>
            <p:spPr>
              <a:xfrm>
                <a:off x="1220550" y="4875014"/>
                <a:ext cx="2130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lt1"/>
                    </a:solidFill>
                    <a:latin typeface="Cinzel"/>
                    <a:ea typeface="Cinzel"/>
                    <a:cs typeface="Cinzel"/>
                    <a:sym typeface="Cinzel"/>
                  </a:rPr>
                  <a:t>signing of the registry</a:t>
                </a:r>
                <a:endParaRPr sz="10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endParaRPr>
              </a:p>
            </p:txBody>
          </p:sp>
        </p:grpSp>
      </p:grpSp>
      <p:grpSp>
        <p:nvGrpSpPr>
          <p:cNvPr id="82" name="Google Shape;82;p13"/>
          <p:cNvGrpSpPr/>
          <p:nvPr/>
        </p:nvGrpSpPr>
        <p:grpSpPr>
          <a:xfrm>
            <a:off x="-26500" y="-22050"/>
            <a:ext cx="4620590" cy="6433775"/>
            <a:chOff x="-26500" y="-22050"/>
            <a:chExt cx="4620590" cy="6433775"/>
          </a:xfrm>
        </p:grpSpPr>
        <p:cxnSp>
          <p:nvCxnSpPr>
            <p:cNvPr id="83" name="Google Shape;83;p13"/>
            <p:cNvCxnSpPr/>
            <p:nvPr/>
          </p:nvCxnSpPr>
          <p:spPr>
            <a:xfrm flipH="1">
              <a:off x="-26500" y="-22050"/>
              <a:ext cx="1115700" cy="913200"/>
            </a:xfrm>
            <a:prstGeom prst="straightConnector1">
              <a:avLst/>
            </a:prstGeom>
            <a:noFill/>
            <a:ln cap="flat" cmpd="sng" w="28575">
              <a:solidFill>
                <a:srgbClr val="E9EA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4" name="Google Shape;84;p13"/>
            <p:cNvCxnSpPr/>
            <p:nvPr/>
          </p:nvCxnSpPr>
          <p:spPr>
            <a:xfrm>
              <a:off x="3483619" y="-13231"/>
              <a:ext cx="1102500" cy="877500"/>
            </a:xfrm>
            <a:prstGeom prst="straightConnector1">
              <a:avLst/>
            </a:prstGeom>
            <a:noFill/>
            <a:ln cap="flat" cmpd="sng" w="28575">
              <a:solidFill>
                <a:srgbClr val="E9EA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85" name="Google Shape;85;p13"/>
            <p:cNvGrpSpPr/>
            <p:nvPr/>
          </p:nvGrpSpPr>
          <p:grpSpPr>
            <a:xfrm>
              <a:off x="-26500" y="5069950"/>
              <a:ext cx="4620590" cy="1341775"/>
              <a:chOff x="-26500" y="5069950"/>
              <a:chExt cx="4620590" cy="1341775"/>
            </a:xfrm>
          </p:grpSpPr>
          <p:cxnSp>
            <p:nvCxnSpPr>
              <p:cNvPr id="86" name="Google Shape;86;p13"/>
              <p:cNvCxnSpPr/>
              <p:nvPr/>
            </p:nvCxnSpPr>
            <p:spPr>
              <a:xfrm rot="10800000">
                <a:off x="-26500" y="5334425"/>
                <a:ext cx="1115700" cy="10773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E9EAE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7" name="Google Shape;87;p13"/>
              <p:cNvCxnSpPr/>
              <p:nvPr/>
            </p:nvCxnSpPr>
            <p:spPr>
              <a:xfrm flipH="1" rot="10800000">
                <a:off x="3478390" y="5334425"/>
                <a:ext cx="1115700" cy="10773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E9EAE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pic>
            <p:nvPicPr>
              <p:cNvPr id="88" name="Google Shape;88;p13"/>
              <p:cNvPicPr preferRelativeResize="0"/>
              <p:nvPr/>
            </p:nvPicPr>
            <p:blipFill rotWithShape="1">
              <a:blip r:embed="rId4">
                <a:alphaModFix/>
              </a:blip>
              <a:srcRect b="26486" l="23738" r="926" t="1694"/>
              <a:stretch/>
            </p:blipFill>
            <p:spPr>
              <a:xfrm>
                <a:off x="0" y="5069950"/>
                <a:ext cx="1543400" cy="1330876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71450" rotWithShape="0" algn="bl" dir="5400000" dist="19050">
                  <a:srgbClr val="300C1A">
                    <a:alpha val="30000"/>
                  </a:srgbClr>
                </a:outerShdw>
              </a:effectLst>
            </p:spPr>
          </p:pic>
          <p:pic>
            <p:nvPicPr>
              <p:cNvPr id="89" name="Google Shape;89;p13"/>
              <p:cNvPicPr preferRelativeResize="0"/>
              <p:nvPr/>
            </p:nvPicPr>
            <p:blipFill rotWithShape="1">
              <a:blip r:embed="rId4">
                <a:alphaModFix/>
              </a:blip>
              <a:srcRect b="26486" l="23738" r="926" t="1694"/>
              <a:stretch/>
            </p:blipFill>
            <p:spPr>
              <a:xfrm flipH="1">
                <a:off x="3028600" y="5069950"/>
                <a:ext cx="1543400" cy="1330876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71450" rotWithShape="0" algn="bl" dir="5400000" dist="19050">
                  <a:srgbClr val="300C1A">
                    <a:alpha val="30000"/>
                  </a:srgbClr>
                </a:outerShdw>
              </a:effectLst>
            </p:spPr>
          </p:pic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