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400800" cx="4572000"/>
  <p:notesSz cx="6858000" cy="9144000"/>
  <p:embeddedFontLst>
    <p:embeddedFont>
      <p:font typeface="Great Vibes"/>
      <p:regular r:id="rId7"/>
    </p:embeddedFont>
    <p:embeddedFont>
      <p:font typeface="Cinzel SemiBold"/>
      <p:regular r:id="rId8"/>
      <p:bold r:id="rId9"/>
    </p:embeddedFont>
    <p:embeddedFont>
      <p:font typeface="Cinzel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16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16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inzel-bold.fntdata"/><Relationship Id="rId10" Type="http://schemas.openxmlformats.org/officeDocument/2006/relationships/font" Target="fonts/Cinzel-regular.fntdata"/><Relationship Id="rId9" Type="http://schemas.openxmlformats.org/officeDocument/2006/relationships/font" Target="fonts/Cinzel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Cinzel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80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" y="-10775"/>
            <a:ext cx="4572002" cy="6418082"/>
            <a:chOff x="5653624" y="-10775"/>
            <a:chExt cx="4572002" cy="6400800"/>
          </a:xfrm>
        </p:grpSpPr>
        <p:sp>
          <p:nvSpPr>
            <p:cNvPr id="55" name="Google Shape;55;p13"/>
            <p:cNvSpPr/>
            <p:nvPr/>
          </p:nvSpPr>
          <p:spPr>
            <a:xfrm>
              <a:off x="5653625" y="-10775"/>
              <a:ext cx="4572000" cy="6400800"/>
            </a:xfrm>
            <a:prstGeom prst="rect">
              <a:avLst/>
            </a:prstGeom>
            <a:gradFill>
              <a:gsLst>
                <a:gs pos="0">
                  <a:srgbClr val="563F48"/>
                </a:gs>
                <a:gs pos="100000">
                  <a:srgbClr val="462F3E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 amt="30000"/>
            </a:blip>
            <a:stretch>
              <a:fillRect/>
            </a:stretch>
          </p:blipFill>
          <p:spPr>
            <a:xfrm>
              <a:off x="5653624" y="605889"/>
              <a:ext cx="4572002" cy="516747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34737" y="179700"/>
            <a:ext cx="2302525" cy="1994875"/>
          </a:xfrm>
          <a:prstGeom prst="rect">
            <a:avLst/>
          </a:prstGeom>
          <a:noFill/>
          <a:ln>
            <a:noFill/>
          </a:ln>
          <a:effectLst>
            <a:outerShdw blurRad="171450" rotWithShape="0" algn="bl" dir="5400000" dist="19050">
              <a:srgbClr val="300C1A">
                <a:alpha val="30000"/>
              </a:srgbClr>
            </a:outerShdw>
          </a:effectLst>
        </p:spPr>
      </p:pic>
      <p:sp>
        <p:nvSpPr>
          <p:cNvPr id="58" name="Google Shape;58;p13"/>
          <p:cNvSpPr txBox="1"/>
          <p:nvPr/>
        </p:nvSpPr>
        <p:spPr>
          <a:xfrm>
            <a:off x="868050" y="3069860"/>
            <a:ext cx="2835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PLEASE JOIN US IN HONORING</a:t>
            </a:r>
            <a:endParaRPr sz="1000">
              <a:solidFill>
                <a:srgbClr val="FACDB5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81250" y="2146280"/>
            <a:ext cx="4009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500">
                <a:solidFill>
                  <a:srgbClr val="FFFFFF"/>
                </a:solidFill>
                <a:latin typeface="Great Vibes"/>
                <a:ea typeface="Great Vibes"/>
                <a:cs typeface="Great Vibes"/>
                <a:sym typeface="Great Vibes"/>
              </a:rPr>
              <a:t>Bridal Shower</a:t>
            </a:r>
            <a:endParaRPr sz="5500">
              <a:solidFill>
                <a:srgbClr val="FFFFFF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68050" y="4616685"/>
            <a:ext cx="2835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THE LAKIN LEMKE RESTAURANT</a:t>
            </a:r>
            <a:endParaRPr sz="1200">
              <a:solidFill>
                <a:srgbClr val="FACDB5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427 PIPER MEADOWS | RUSSELBERG</a:t>
            </a:r>
            <a:endParaRPr sz="1200">
              <a:solidFill>
                <a:srgbClr val="FACDB5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811808" y="4061680"/>
            <a:ext cx="2886070" cy="447450"/>
            <a:chOff x="789625" y="3345400"/>
            <a:chExt cx="2886070" cy="447450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789625" y="3345400"/>
              <a:ext cx="942300" cy="386385"/>
              <a:chOff x="800102" y="3345400"/>
              <a:chExt cx="942300" cy="386385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800102" y="3345400"/>
                <a:ext cx="942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SUNDAY</a:t>
                </a:r>
                <a:endParaRPr sz="12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800102" y="3562585"/>
                <a:ext cx="94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09.00 PM</a:t>
                </a:r>
                <a:endParaRPr sz="11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2733395" y="3345400"/>
              <a:ext cx="942300" cy="386385"/>
              <a:chOff x="800102" y="3345400"/>
              <a:chExt cx="942300" cy="386385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800102" y="3345400"/>
                <a:ext cx="942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OCTOBER</a:t>
                </a:r>
                <a:endParaRPr sz="12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800102" y="3562585"/>
                <a:ext cx="94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FFFFFF"/>
                    </a:solidFill>
                    <a:latin typeface="Cinzel SemiBold"/>
                    <a:ea typeface="Cinzel SemiBold"/>
                    <a:cs typeface="Cinzel SemiBold"/>
                    <a:sym typeface="Cinzel SemiBold"/>
                  </a:rPr>
                  <a:t>2025</a:t>
                </a:r>
                <a:endParaRPr sz="1100">
                  <a:solidFill>
                    <a:srgbClr val="FFFFFF"/>
                  </a:solidFill>
                  <a:latin typeface="Cinzel SemiBold"/>
                  <a:ea typeface="Cinzel SemiBold"/>
                  <a:cs typeface="Cinzel SemiBold"/>
                  <a:sym typeface="Cinzel SemiBold"/>
                </a:endParaRPr>
              </a:p>
            </p:txBody>
          </p:sp>
        </p:grpSp>
        <p:sp>
          <p:nvSpPr>
            <p:cNvPr id="68" name="Google Shape;68;p13"/>
            <p:cNvSpPr txBox="1"/>
            <p:nvPr/>
          </p:nvSpPr>
          <p:spPr>
            <a:xfrm>
              <a:off x="1956689" y="3346450"/>
              <a:ext cx="5487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900">
                  <a:solidFill>
                    <a:srgbClr val="FFFFFF"/>
                  </a:solidFill>
                  <a:latin typeface="Cinzel"/>
                  <a:ea typeface="Cinzel"/>
                  <a:cs typeface="Cinzel"/>
                  <a:sym typeface="Cinzel"/>
                </a:rPr>
                <a:t>18</a:t>
              </a:r>
              <a:endParaRPr b="1" sz="2900">
                <a:solidFill>
                  <a:srgbClr val="FFFFFF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cxnSp>
          <p:nvCxnSpPr>
            <p:cNvPr id="69" name="Google Shape;69;p13"/>
            <p:cNvCxnSpPr/>
            <p:nvPr/>
          </p:nvCxnSpPr>
          <p:spPr>
            <a:xfrm rot="10800000">
              <a:off x="1918350" y="3373925"/>
              <a:ext cx="0" cy="369300"/>
            </a:xfrm>
            <a:prstGeom prst="straightConnector1">
              <a:avLst/>
            </a:prstGeom>
            <a:noFill/>
            <a:ln cap="flat" cmpd="sng" w="19050">
              <a:solidFill>
                <a:srgbClr val="FACD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 rot="10800000">
              <a:off x="2549900" y="3373925"/>
              <a:ext cx="0" cy="369300"/>
            </a:xfrm>
            <a:prstGeom prst="straightConnector1">
              <a:avLst/>
            </a:prstGeom>
            <a:noFill/>
            <a:ln cap="flat" cmpd="sng" w="19050">
              <a:solidFill>
                <a:srgbClr val="FACDB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1" name="Google Shape;71;p13"/>
          <p:cNvSpPr txBox="1"/>
          <p:nvPr/>
        </p:nvSpPr>
        <p:spPr>
          <a:xfrm>
            <a:off x="1093200" y="5655265"/>
            <a:ext cx="23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FACDB5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OLIVIA IS REGISTERED AT STORE ONE</a:t>
            </a:r>
            <a:endParaRPr sz="1200">
              <a:solidFill>
                <a:srgbClr val="FACDB5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197100" y="3346280"/>
            <a:ext cx="4177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FFFF"/>
                </a:solidFill>
                <a:latin typeface="Great Vibes"/>
                <a:ea typeface="Great Vibes"/>
                <a:cs typeface="Great Vibes"/>
                <a:sym typeface="Great Vibes"/>
              </a:rPr>
              <a:t>Bernita Heaney</a:t>
            </a:r>
            <a:endParaRPr sz="3600">
              <a:solidFill>
                <a:srgbClr val="FFFFFF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740400" y="5138375"/>
            <a:ext cx="3091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KINDLY RSVP BY 5.1 TO Damaris</a:t>
            </a:r>
            <a:endParaRPr sz="1200">
              <a:solidFill>
                <a:schemeClr val="lt1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Cinzel SemiBold"/>
                <a:ea typeface="Cinzel SemiBold"/>
                <a:cs typeface="Cinzel SemiBold"/>
                <a:sym typeface="Cinzel SemiBold"/>
              </a:rPr>
              <a:t>423.7899 or YOURMAIL.COM</a:t>
            </a:r>
            <a:endParaRPr sz="1200">
              <a:solidFill>
                <a:schemeClr val="lt1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Cinzel SemiBold"/>
              <a:ea typeface="Cinzel SemiBold"/>
              <a:cs typeface="Cinzel SemiBold"/>
              <a:sym typeface="Cinzel SemiBold"/>
            </a:endParaRPr>
          </a:p>
        </p:txBody>
      </p:sp>
      <p:grpSp>
        <p:nvGrpSpPr>
          <p:cNvPr id="74" name="Google Shape;74;p13"/>
          <p:cNvGrpSpPr/>
          <p:nvPr/>
        </p:nvGrpSpPr>
        <p:grpSpPr>
          <a:xfrm>
            <a:off x="-4500" y="-26554"/>
            <a:ext cx="4588975" cy="6449332"/>
            <a:chOff x="-4500" y="-26554"/>
            <a:chExt cx="4588975" cy="6449332"/>
          </a:xfrm>
        </p:grpSpPr>
        <p:cxnSp>
          <p:nvCxnSpPr>
            <p:cNvPr id="75" name="Google Shape;75;p13"/>
            <p:cNvCxnSpPr/>
            <p:nvPr/>
          </p:nvCxnSpPr>
          <p:spPr>
            <a:xfrm flipH="1">
              <a:off x="-4500" y="-13358"/>
              <a:ext cx="2290500" cy="10548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 flipH="1">
              <a:off x="4179475" y="4953879"/>
              <a:ext cx="405000" cy="12198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-4450" y="5100781"/>
              <a:ext cx="1339800" cy="13176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 rot="10800000">
              <a:off x="685275" y="-22078"/>
              <a:ext cx="832500" cy="3648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 rot="10800000">
              <a:off x="3446302" y="-26554"/>
              <a:ext cx="1133700" cy="9123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 flipH="1">
              <a:off x="3022200" y="6088879"/>
              <a:ext cx="1548900" cy="333900"/>
            </a:xfrm>
            <a:prstGeom prst="straightConnector1">
              <a:avLst/>
            </a:prstGeom>
            <a:noFill/>
            <a:ln cap="flat" cmpd="sng" w="28575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