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715000" cx="3886200"/>
  <p:notesSz cx="6858000" cy="9144000"/>
  <p:embeddedFontLst>
    <p:embeddedFont>
      <p:font typeface="Cookie"/>
      <p:regular r:id="rId7"/>
    </p:embeddedFont>
    <p:embeddedFont>
      <p:font typeface="Montserrat SemiBold"/>
      <p:regular r:id="rId8"/>
      <p:bold r:id="rId9"/>
      <p:italic r:id="rId10"/>
      <p:boldItalic r:id="rId11"/>
    </p:embeddedFont>
    <p:embeddedFont>
      <p:font typeface="Montserrat"/>
      <p:regular r:id="rId12"/>
      <p:bold r:id="rId13"/>
      <p:italic r:id="rId14"/>
      <p:boldItalic r:id="rId15"/>
    </p:embeddedFont>
    <p:embeddedFont>
      <p:font typeface="Lexen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747775"/>
          </p15:clr>
        </p15:guide>
        <p15:guide id="2" pos="12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122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SemiBold-boldItalic.fntdata"/><Relationship Id="rId10" Type="http://schemas.openxmlformats.org/officeDocument/2006/relationships/font" Target="fonts/MontserratSemiBold-italic.fntdata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MontserratSemiBold-bold.fntdata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17" Type="http://schemas.openxmlformats.org/officeDocument/2006/relationships/font" Target="fonts/Lexend-bold.fntdata"/><Relationship Id="rId16" Type="http://schemas.openxmlformats.org/officeDocument/2006/relationships/font" Target="fonts/Lexe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Cookie-regular.fntdata"/><Relationship Id="rId8" Type="http://schemas.openxmlformats.org/officeDocument/2006/relationships/font" Target="fonts/Montserrat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63463" y="685800"/>
            <a:ext cx="233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63463" y="685800"/>
            <a:ext cx="233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32476" y="827306"/>
            <a:ext cx="36213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32472" y="3149028"/>
            <a:ext cx="36213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32472" y="1229028"/>
            <a:ext cx="36213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32472" y="3502472"/>
            <a:ext cx="36213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32472" y="2389833"/>
            <a:ext cx="36213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32472" y="1280528"/>
            <a:ext cx="36213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32473" y="1280528"/>
            <a:ext cx="17001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053770" y="1280528"/>
            <a:ext cx="17001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32473" y="617333"/>
            <a:ext cx="11934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32473" y="1544000"/>
            <a:ext cx="11934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08356" y="500167"/>
            <a:ext cx="27063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943100" y="-139"/>
            <a:ext cx="19431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12838" y="1370194"/>
            <a:ext cx="17193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12838" y="3114528"/>
            <a:ext cx="17193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099288" y="804528"/>
            <a:ext cx="16308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32473" y="4700639"/>
            <a:ext cx="25494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2472" y="1280528"/>
            <a:ext cx="36213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1" Type="http://schemas.openxmlformats.org/officeDocument/2006/relationships/image" Target="../media/image7.png"/><Relationship Id="rId10" Type="http://schemas.openxmlformats.org/officeDocument/2006/relationships/image" Target="../media/image9.png"/><Relationship Id="rId9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G.png"/>
          <p:cNvPicPr preferRelativeResize="0"/>
          <p:nvPr/>
        </p:nvPicPr>
        <p:blipFill rotWithShape="1">
          <a:blip r:embed="rId3">
            <a:alphaModFix/>
          </a:blip>
          <a:srcRect b="445" l="445" r="445" t="445"/>
          <a:stretch/>
        </p:blipFill>
        <p:spPr>
          <a:xfrm>
            <a:off x="0" y="0"/>
            <a:ext cx="38862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Fram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50" y="104900"/>
            <a:ext cx="3672300" cy="551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gold glitt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975" y="172525"/>
            <a:ext cx="3578251" cy="16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Gold dus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" y="781391"/>
            <a:ext cx="3886201" cy="337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fireworks_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4575" y="455600"/>
            <a:ext cx="1126925" cy="14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glass left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-899978">
            <a:off x="560618" y="3563733"/>
            <a:ext cx="243278" cy="110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glass left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78">
            <a:off x="3082304" y="3563733"/>
            <a:ext cx="243278" cy="110631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181575" y="1311482"/>
            <a:ext cx="3523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0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2026</a:t>
            </a:r>
            <a:endParaRPr b="1" sz="10200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81575" y="2517099"/>
            <a:ext cx="3523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NEW YEAR</a:t>
            </a:r>
            <a:endParaRPr b="1" sz="4200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861300" y="387816"/>
            <a:ext cx="2163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7272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 O U R   C L U B  P R E S E N T S</a:t>
            </a:r>
            <a:endParaRPr sz="700">
              <a:solidFill>
                <a:srgbClr val="27272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861300" y="729648"/>
            <a:ext cx="21636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DEC</a:t>
            </a:r>
            <a:endParaRPr b="1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31</a:t>
            </a:r>
            <a:endParaRPr b="1" sz="2500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861300" y="1382061"/>
            <a:ext cx="2163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272727"/>
                </a:solidFill>
                <a:latin typeface="Cookie"/>
                <a:ea typeface="Cookie"/>
                <a:cs typeface="Cookie"/>
                <a:sym typeface="Cookie"/>
              </a:rPr>
              <a:t>You are invited to our</a:t>
            </a:r>
            <a:endParaRPr i="1" sz="1600">
              <a:solidFill>
                <a:srgbClr val="27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87425" y="3912569"/>
            <a:ext cx="27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72727"/>
                </a:solidFill>
                <a:latin typeface="Montserrat"/>
                <a:ea typeface="Montserrat"/>
                <a:cs typeface="Montserrat"/>
                <a:sym typeface="Montserrat"/>
              </a:rPr>
              <a:t>Doors open at </a:t>
            </a:r>
            <a:r>
              <a:rPr b="1" lang="en" sz="900">
                <a:solidFill>
                  <a:srgbClr val="272727"/>
                </a:solidFill>
                <a:latin typeface="Montserrat"/>
                <a:ea typeface="Montserrat"/>
                <a:cs typeface="Montserrat"/>
                <a:sym typeface="Montserrat"/>
              </a:rPr>
              <a:t>7.00 PM /</a:t>
            </a:r>
            <a:r>
              <a:rPr lang="en" sz="900">
                <a:solidFill>
                  <a:srgbClr val="272727"/>
                </a:solidFill>
                <a:latin typeface="Montserrat"/>
                <a:ea typeface="Montserrat"/>
                <a:cs typeface="Montserrat"/>
                <a:sym typeface="Montserrat"/>
              </a:rPr>
              <a:t> Entry </a:t>
            </a:r>
            <a:r>
              <a:rPr b="1" lang="en" sz="900">
                <a:solidFill>
                  <a:srgbClr val="272727"/>
                </a:solidFill>
                <a:latin typeface="Montserrat"/>
                <a:ea typeface="Montserrat"/>
                <a:cs typeface="Montserrat"/>
                <a:sym typeface="Montserrat"/>
              </a:rPr>
              <a:t>$20</a:t>
            </a:r>
            <a:endParaRPr b="1" sz="900">
              <a:solidFill>
                <a:srgbClr val="2727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861300" y="4271315"/>
            <a:ext cx="21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272727"/>
                </a:solidFill>
                <a:latin typeface="Cookie"/>
                <a:ea typeface="Cookie"/>
                <a:cs typeface="Cookie"/>
                <a:sym typeface="Cookie"/>
              </a:rPr>
              <a:t>Special Guest</a:t>
            </a:r>
            <a:endParaRPr i="1" sz="1300">
              <a:solidFill>
                <a:srgbClr val="27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587425" y="4377438"/>
            <a:ext cx="27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MARC SPENCER</a:t>
            </a:r>
            <a:endParaRPr b="1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861300" y="4908834"/>
            <a:ext cx="21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272727"/>
                </a:solidFill>
                <a:latin typeface="Cookie"/>
                <a:ea typeface="Cookie"/>
                <a:cs typeface="Cookie"/>
                <a:sym typeface="Cookie"/>
              </a:rPr>
              <a:t>Join us on</a:t>
            </a:r>
            <a:endParaRPr i="1" sz="1300">
              <a:solidFill>
                <a:srgbClr val="27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587425" y="4984599"/>
            <a:ext cx="27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72727"/>
                </a:solidFill>
                <a:latin typeface="Lexend"/>
                <a:ea typeface="Lexend"/>
                <a:cs typeface="Lexend"/>
                <a:sym typeface="Lexend"/>
              </a:rPr>
              <a:t>Exclusive Club</a:t>
            </a:r>
            <a:endParaRPr b="1">
              <a:solidFill>
                <a:srgbClr val="272727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587425" y="5210109"/>
            <a:ext cx="271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72727"/>
                </a:solidFill>
                <a:latin typeface="Montserrat"/>
                <a:ea typeface="Montserrat"/>
                <a:cs typeface="Montserrat"/>
                <a:sym typeface="Montserrat"/>
              </a:rPr>
              <a:t>333 Wrigley Drive, Lake Geneva, WI 53147</a:t>
            </a:r>
            <a:endParaRPr b="1" sz="700">
              <a:solidFill>
                <a:srgbClr val="2727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2" name="Google Shape;72;p13"/>
          <p:cNvCxnSpPr/>
          <p:nvPr/>
        </p:nvCxnSpPr>
        <p:spPr>
          <a:xfrm>
            <a:off x="439450" y="4765998"/>
            <a:ext cx="2861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" name="Google Shape;73;p13" title="Celebratio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300" y="2979675"/>
            <a:ext cx="2195825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title="Tie bow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6702" y="3108898"/>
            <a:ext cx="1160736" cy="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 title="Gold dust1.png"/>
          <p:cNvPicPr preferRelativeResize="0"/>
          <p:nvPr/>
        </p:nvPicPr>
        <p:blipFill rotWithShape="1">
          <a:blip r:embed="rId11">
            <a:alphaModFix amt="80000"/>
          </a:blip>
          <a:srcRect b="0" l="0" r="0" t="9354"/>
          <a:stretch/>
        </p:blipFill>
        <p:spPr>
          <a:xfrm>
            <a:off x="494950" y="1224003"/>
            <a:ext cx="2896299" cy="16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