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Playfair Display"/>
      <p:regular r:id="rId8"/>
      <p:bold r:id="rId9"/>
      <p:italic r:id="rId10"/>
      <p:boldItalic r:id="rId11"/>
    </p:embeddedFont>
    <p:embeddedFont>
      <p:font typeface="Lato"/>
      <p:regular r:id="rId12"/>
      <p:bold r:id="rId13"/>
      <p:italic r:id="rId14"/>
      <p:boldItalic r:id="rId15"/>
    </p:embeddedFont>
    <p:embeddedFont>
      <p:font typeface="Great Vibes"/>
      <p:regular r:id="rId16"/>
    </p:embeddedFont>
    <p:embeddedFont>
      <p:font typeface="ABeeZee"/>
      <p:regular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pos="231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231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boldItalic.fntdata"/><Relationship Id="rId10" Type="http://schemas.openxmlformats.org/officeDocument/2006/relationships/font" Target="fonts/PlayfairDisplay-italic.fntdata"/><Relationship Id="rId13" Type="http://schemas.openxmlformats.org/officeDocument/2006/relationships/font" Target="fonts/Lato-bold.fntdata"/><Relationship Id="rId12"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bold.fntdata"/><Relationship Id="rId15" Type="http://schemas.openxmlformats.org/officeDocument/2006/relationships/font" Target="fonts/Lato-boldItalic.fntdata"/><Relationship Id="rId14" Type="http://schemas.openxmlformats.org/officeDocument/2006/relationships/font" Target="fonts/Lato-italic.fntdata"/><Relationship Id="rId17" Type="http://schemas.openxmlformats.org/officeDocument/2006/relationships/font" Target="fonts/ABeeZee-regular.fntdata"/><Relationship Id="rId16" Type="http://schemas.openxmlformats.org/officeDocument/2006/relationships/font" Target="fonts/GreatVibes-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BeeZee-italic.fntdata"/><Relationship Id="rId7" Type="http://schemas.openxmlformats.org/officeDocument/2006/relationships/slide" Target="slides/slide2.xml"/><Relationship Id="rId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221bea2bf_0_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3221bea2b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jpg"/><Relationship Id="rId6" Type="http://schemas.openxmlformats.org/officeDocument/2006/relationships/image" Target="../media/image11.jpg"/><Relationship Id="rId7" Type="http://schemas.openxmlformats.org/officeDocument/2006/relationships/image" Target="../media/image10.jp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2228" l="2116" r="2125" t="44820"/>
          <a:stretch/>
        </p:blipFill>
        <p:spPr>
          <a:xfrm>
            <a:off x="-1" y="1717452"/>
            <a:ext cx="7560001" cy="2472201"/>
          </a:xfrm>
          <a:prstGeom prst="rect">
            <a:avLst/>
          </a:prstGeom>
          <a:noFill/>
          <a:ln>
            <a:noFill/>
          </a:ln>
        </p:spPr>
      </p:pic>
      <p:sp>
        <p:nvSpPr>
          <p:cNvPr id="55" name="Google Shape;55;p13"/>
          <p:cNvSpPr/>
          <p:nvPr/>
        </p:nvSpPr>
        <p:spPr>
          <a:xfrm>
            <a:off x="3879600" y="3829350"/>
            <a:ext cx="3320400" cy="6862800"/>
          </a:xfrm>
          <a:prstGeom prst="rect">
            <a:avLst/>
          </a:prstGeom>
          <a:solidFill>
            <a:srgbClr val="E8CA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4">
            <a:alphaModFix/>
          </a:blip>
          <a:stretch>
            <a:fillRect/>
          </a:stretch>
        </p:blipFill>
        <p:spPr>
          <a:xfrm>
            <a:off x="5020516" y="4501254"/>
            <a:ext cx="1633975" cy="1633975"/>
          </a:xfrm>
          <a:prstGeom prst="rect">
            <a:avLst/>
          </a:prstGeom>
          <a:noFill/>
          <a:ln>
            <a:noFill/>
          </a:ln>
        </p:spPr>
      </p:pic>
      <p:pic>
        <p:nvPicPr>
          <p:cNvPr id="57" name="Google Shape;57;p13"/>
          <p:cNvPicPr preferRelativeResize="0"/>
          <p:nvPr/>
        </p:nvPicPr>
        <p:blipFill>
          <a:blip r:embed="rId5">
            <a:alphaModFix amt="85000"/>
          </a:blip>
          <a:stretch>
            <a:fillRect/>
          </a:stretch>
        </p:blipFill>
        <p:spPr>
          <a:xfrm>
            <a:off x="673038" y="7294778"/>
            <a:ext cx="2118050" cy="2995325"/>
          </a:xfrm>
          <a:prstGeom prst="rect">
            <a:avLst/>
          </a:prstGeom>
          <a:noFill/>
          <a:ln>
            <a:noFill/>
          </a:ln>
        </p:spPr>
      </p:pic>
      <p:pic>
        <p:nvPicPr>
          <p:cNvPr id="58" name="Google Shape;58;p13"/>
          <p:cNvPicPr preferRelativeResize="0"/>
          <p:nvPr/>
        </p:nvPicPr>
        <p:blipFill>
          <a:blip r:embed="rId6">
            <a:alphaModFix amt="47000"/>
          </a:blip>
          <a:stretch>
            <a:fillRect/>
          </a:stretch>
        </p:blipFill>
        <p:spPr>
          <a:xfrm>
            <a:off x="1263374" y="4996925"/>
            <a:ext cx="1918412" cy="1492575"/>
          </a:xfrm>
          <a:prstGeom prst="rect">
            <a:avLst/>
          </a:prstGeom>
          <a:noFill/>
          <a:ln>
            <a:noFill/>
          </a:ln>
        </p:spPr>
      </p:pic>
      <p:pic>
        <p:nvPicPr>
          <p:cNvPr id="59" name="Google Shape;59;p13"/>
          <p:cNvPicPr preferRelativeResize="0"/>
          <p:nvPr/>
        </p:nvPicPr>
        <p:blipFill>
          <a:blip r:embed="rId7">
            <a:alphaModFix/>
          </a:blip>
          <a:stretch>
            <a:fillRect/>
          </a:stretch>
        </p:blipFill>
        <p:spPr>
          <a:xfrm>
            <a:off x="284047" y="318103"/>
            <a:ext cx="1126747" cy="1161225"/>
          </a:xfrm>
          <a:prstGeom prst="rect">
            <a:avLst/>
          </a:prstGeom>
          <a:noFill/>
          <a:ln>
            <a:noFill/>
          </a:ln>
        </p:spPr>
      </p:pic>
      <p:grpSp>
        <p:nvGrpSpPr>
          <p:cNvPr id="60" name="Google Shape;60;p13"/>
          <p:cNvGrpSpPr/>
          <p:nvPr/>
        </p:nvGrpSpPr>
        <p:grpSpPr>
          <a:xfrm>
            <a:off x="1474813" y="201100"/>
            <a:ext cx="4610375" cy="477000"/>
            <a:chOff x="1474750" y="201100"/>
            <a:chExt cx="4610375" cy="477000"/>
          </a:xfrm>
        </p:grpSpPr>
        <p:sp>
          <p:nvSpPr>
            <p:cNvPr id="61" name="Google Shape;61;p13"/>
            <p:cNvSpPr txBox="1"/>
            <p:nvPr/>
          </p:nvSpPr>
          <p:spPr>
            <a:xfrm>
              <a:off x="2247525" y="201100"/>
              <a:ext cx="306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900">
                  <a:solidFill>
                    <a:srgbClr val="3C3C3B"/>
                  </a:solidFill>
                  <a:latin typeface="Lato"/>
                  <a:ea typeface="Lato"/>
                  <a:cs typeface="Lato"/>
                  <a:sym typeface="Lato"/>
                </a:rPr>
                <a:t>Weekly Family </a:t>
              </a:r>
              <a:r>
                <a:rPr lang="ru" sz="1900">
                  <a:solidFill>
                    <a:srgbClr val="172B4D"/>
                  </a:solidFill>
                  <a:highlight>
                    <a:srgbClr val="FFFFFF"/>
                  </a:highlight>
                  <a:latin typeface="Lato"/>
                  <a:ea typeface="Lato"/>
                  <a:cs typeface="Lato"/>
                  <a:sym typeface="Lato"/>
                </a:rPr>
                <a:t>Newsletter</a:t>
              </a:r>
              <a:endParaRPr sz="1900">
                <a:solidFill>
                  <a:srgbClr val="3C3C3B"/>
                </a:solidFill>
                <a:latin typeface="Lato"/>
                <a:ea typeface="Lato"/>
                <a:cs typeface="Lato"/>
                <a:sym typeface="Lato"/>
              </a:endParaRPr>
            </a:p>
          </p:txBody>
        </p:sp>
        <p:cxnSp>
          <p:nvCxnSpPr>
            <p:cNvPr id="62" name="Google Shape;62;p13"/>
            <p:cNvCxnSpPr/>
            <p:nvPr/>
          </p:nvCxnSpPr>
          <p:spPr>
            <a:xfrm>
              <a:off x="1474750" y="439600"/>
              <a:ext cx="772800" cy="0"/>
            </a:xfrm>
            <a:prstGeom prst="straightConnector1">
              <a:avLst/>
            </a:prstGeom>
            <a:noFill/>
            <a:ln cap="flat" cmpd="sng" w="19050">
              <a:solidFill>
                <a:schemeClr val="dk2"/>
              </a:solidFill>
              <a:prstDash val="solid"/>
              <a:round/>
              <a:headEnd len="med" w="med" type="none"/>
              <a:tailEnd len="med" w="med" type="none"/>
            </a:ln>
          </p:spPr>
        </p:cxnSp>
        <p:cxnSp>
          <p:nvCxnSpPr>
            <p:cNvPr id="63" name="Google Shape;63;p13"/>
            <p:cNvCxnSpPr/>
            <p:nvPr/>
          </p:nvCxnSpPr>
          <p:spPr>
            <a:xfrm>
              <a:off x="5312325" y="439600"/>
              <a:ext cx="772800" cy="0"/>
            </a:xfrm>
            <a:prstGeom prst="straightConnector1">
              <a:avLst/>
            </a:prstGeom>
            <a:noFill/>
            <a:ln cap="flat" cmpd="sng" w="19050">
              <a:solidFill>
                <a:schemeClr val="dk2"/>
              </a:solidFill>
              <a:prstDash val="solid"/>
              <a:round/>
              <a:headEnd len="med" w="med" type="none"/>
              <a:tailEnd len="med" w="med" type="none"/>
            </a:ln>
          </p:spPr>
        </p:cxnSp>
      </p:grpSp>
      <p:sp>
        <p:nvSpPr>
          <p:cNvPr id="64" name="Google Shape;64;p13"/>
          <p:cNvSpPr txBox="1"/>
          <p:nvPr/>
        </p:nvSpPr>
        <p:spPr>
          <a:xfrm>
            <a:off x="360000" y="597813"/>
            <a:ext cx="68400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6000">
                <a:solidFill>
                  <a:srgbClr val="CF8080"/>
                </a:solidFill>
                <a:latin typeface="Great Vibes"/>
                <a:ea typeface="Great Vibes"/>
                <a:cs typeface="Great Vibes"/>
                <a:sym typeface="Great Vibes"/>
              </a:rPr>
              <a:t>The Parker Family</a:t>
            </a:r>
            <a:endParaRPr sz="6000">
              <a:solidFill>
                <a:srgbClr val="CF8080"/>
              </a:solidFill>
              <a:latin typeface="Great Vibes"/>
              <a:ea typeface="Great Vibes"/>
              <a:cs typeface="Great Vibes"/>
              <a:sym typeface="Great Vibes"/>
            </a:endParaRPr>
          </a:p>
        </p:txBody>
      </p:sp>
      <p:sp>
        <p:nvSpPr>
          <p:cNvPr id="65" name="Google Shape;65;p13"/>
          <p:cNvSpPr txBox="1"/>
          <p:nvPr/>
        </p:nvSpPr>
        <p:spPr>
          <a:xfrm>
            <a:off x="4196450" y="4126275"/>
            <a:ext cx="28926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solidFill>
                  <a:srgbClr val="3C3C3B"/>
                </a:solidFill>
                <a:latin typeface="ABeeZee"/>
                <a:ea typeface="ABeeZee"/>
                <a:cs typeface="ABeeZee"/>
                <a:sym typeface="ABeeZee"/>
              </a:rPr>
              <a:t>Family Fun Holiday</a:t>
            </a:r>
            <a:endParaRPr sz="2400">
              <a:solidFill>
                <a:srgbClr val="3C3C3B"/>
              </a:solidFill>
              <a:latin typeface="ABeeZee"/>
              <a:ea typeface="ABeeZee"/>
              <a:cs typeface="ABeeZee"/>
              <a:sym typeface="ABeeZee"/>
            </a:endParaRPr>
          </a:p>
        </p:txBody>
      </p:sp>
      <p:sp>
        <p:nvSpPr>
          <p:cNvPr id="66" name="Google Shape;66;p13"/>
          <p:cNvSpPr txBox="1"/>
          <p:nvPr/>
        </p:nvSpPr>
        <p:spPr>
          <a:xfrm>
            <a:off x="4196450" y="4737950"/>
            <a:ext cx="2808600" cy="28629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Clr>
                <a:schemeClr val="dk1"/>
              </a:buClr>
              <a:buSzPts val="1100"/>
              <a:buFont typeface="Arial"/>
              <a:buNone/>
            </a:pPr>
            <a:r>
              <a:rPr lang="ru" sz="1200">
                <a:solidFill>
                  <a:srgbClr val="3C3C3B"/>
                </a:solidFill>
                <a:latin typeface="Playfair Display"/>
                <a:ea typeface="Playfair Display"/>
                <a:cs typeface="Playfair Display"/>
                <a:sym typeface="Playfair Display"/>
              </a:rPr>
              <a:t>Aliquam erat volutpat. Curabitur eu convallis ligula. Integer in luctus purus. Aliquam in feugiat est. Etiam nibh sapien, pulvinar in bibendum a, rhoncus aliquet risus.</a:t>
            </a:r>
            <a:endParaRPr sz="1200">
              <a:solidFill>
                <a:srgbClr val="3C3C3B"/>
              </a:solidFill>
              <a:latin typeface="Playfair Display"/>
              <a:ea typeface="Playfair Display"/>
              <a:cs typeface="Playfair Display"/>
              <a:sym typeface="Playfair Display"/>
            </a:endParaRPr>
          </a:p>
          <a:p>
            <a:pPr indent="0" lvl="0" marL="0" rtl="0" algn="l">
              <a:lnSpc>
                <a:spcPct val="145000"/>
              </a:lnSpc>
              <a:spcBef>
                <a:spcPts val="0"/>
              </a:spcBef>
              <a:spcAft>
                <a:spcPts val="0"/>
              </a:spcAft>
              <a:buClr>
                <a:schemeClr val="dk1"/>
              </a:buClr>
              <a:buSzPts val="1100"/>
              <a:buFont typeface="Arial"/>
              <a:buNone/>
            </a:pPr>
            <a:r>
              <a:t/>
            </a:r>
            <a:endParaRPr sz="1200">
              <a:solidFill>
                <a:srgbClr val="3C3C3B"/>
              </a:solidFill>
              <a:latin typeface="Playfair Display"/>
              <a:ea typeface="Playfair Display"/>
              <a:cs typeface="Playfair Display"/>
              <a:sym typeface="Playfair Display"/>
            </a:endParaRPr>
          </a:p>
          <a:p>
            <a:pPr indent="0" lvl="0" marL="0" rtl="0" algn="l">
              <a:lnSpc>
                <a:spcPct val="145000"/>
              </a:lnSpc>
              <a:spcBef>
                <a:spcPts val="0"/>
              </a:spcBef>
              <a:spcAft>
                <a:spcPts val="0"/>
              </a:spcAft>
              <a:buNone/>
            </a:pPr>
            <a:r>
              <a:rPr lang="ru" sz="1200">
                <a:solidFill>
                  <a:srgbClr val="3C3C3B"/>
                </a:solidFill>
                <a:latin typeface="Playfair Display"/>
                <a:ea typeface="Playfair Display"/>
                <a:cs typeface="Playfair Display"/>
                <a:sym typeface="Playfair Display"/>
              </a:rPr>
              <a:t>Cras elementum et lacus vitae congue. Nunc placerat maximus augue porta accumsan. Suspendisse quam neque, eleifend eu dapibus vitae, viverra eu nibh fusce eros turpis.</a:t>
            </a:r>
            <a:endParaRPr sz="1200">
              <a:solidFill>
                <a:srgbClr val="3C3C3B"/>
              </a:solidFill>
              <a:latin typeface="Playfair Display"/>
              <a:ea typeface="Playfair Display"/>
              <a:cs typeface="Playfair Display"/>
              <a:sym typeface="Playfair Display"/>
            </a:endParaRPr>
          </a:p>
        </p:txBody>
      </p:sp>
      <p:grpSp>
        <p:nvGrpSpPr>
          <p:cNvPr id="67" name="Google Shape;67;p13"/>
          <p:cNvGrpSpPr/>
          <p:nvPr/>
        </p:nvGrpSpPr>
        <p:grpSpPr>
          <a:xfrm rot="-319135">
            <a:off x="4274954" y="7818078"/>
            <a:ext cx="2601315" cy="2547015"/>
            <a:chOff x="4289225" y="7843225"/>
            <a:chExt cx="2601300" cy="2547000"/>
          </a:xfrm>
        </p:grpSpPr>
        <p:sp>
          <p:nvSpPr>
            <p:cNvPr id="68" name="Google Shape;68;p13"/>
            <p:cNvSpPr/>
            <p:nvPr/>
          </p:nvSpPr>
          <p:spPr>
            <a:xfrm>
              <a:off x="4289225" y="7843225"/>
              <a:ext cx="2601300" cy="254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3"/>
            <p:cNvPicPr preferRelativeResize="0"/>
            <p:nvPr/>
          </p:nvPicPr>
          <p:blipFill rotWithShape="1">
            <a:blip r:embed="rId8">
              <a:alphaModFix/>
            </a:blip>
            <a:srcRect b="13781" l="36032" r="0" t="12483"/>
            <a:stretch/>
          </p:blipFill>
          <p:spPr>
            <a:xfrm>
              <a:off x="4399150" y="7943750"/>
              <a:ext cx="2380973" cy="2170099"/>
            </a:xfrm>
            <a:prstGeom prst="rect">
              <a:avLst/>
            </a:prstGeom>
            <a:noFill/>
            <a:ln>
              <a:noFill/>
            </a:ln>
          </p:spPr>
        </p:pic>
      </p:grpSp>
      <p:sp>
        <p:nvSpPr>
          <p:cNvPr id="70" name="Google Shape;70;p13"/>
          <p:cNvSpPr txBox="1"/>
          <p:nvPr/>
        </p:nvSpPr>
        <p:spPr>
          <a:xfrm>
            <a:off x="360000" y="4478220"/>
            <a:ext cx="28926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600">
                <a:solidFill>
                  <a:srgbClr val="3C3C3B"/>
                </a:solidFill>
                <a:latin typeface="ABeeZee"/>
                <a:ea typeface="ABeeZee"/>
                <a:cs typeface="ABeeZee"/>
                <a:sym typeface="ABeeZee"/>
              </a:rPr>
              <a:t>A Perfect Summer Getaway</a:t>
            </a:r>
            <a:endParaRPr sz="2600">
              <a:solidFill>
                <a:srgbClr val="3C3C3B"/>
              </a:solidFill>
              <a:latin typeface="ABeeZee"/>
              <a:ea typeface="ABeeZee"/>
              <a:cs typeface="ABeeZee"/>
              <a:sym typeface="ABeeZee"/>
            </a:endParaRPr>
          </a:p>
        </p:txBody>
      </p:sp>
      <p:sp>
        <p:nvSpPr>
          <p:cNvPr id="71" name="Google Shape;71;p13"/>
          <p:cNvSpPr txBox="1"/>
          <p:nvPr/>
        </p:nvSpPr>
        <p:spPr>
          <a:xfrm>
            <a:off x="360000" y="5530337"/>
            <a:ext cx="3320400" cy="50055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ru" sz="1200">
                <a:solidFill>
                  <a:srgbClr val="3C3C3B"/>
                </a:solidFill>
                <a:latin typeface="Playfair Display"/>
                <a:ea typeface="Playfair Display"/>
                <a:cs typeface="Playfair Display"/>
                <a:sym typeface="Playfair Display"/>
              </a:rPr>
              <a:t>Ut faucibus libero nec lectus auctor aliquet. Donec sed sapien vestibulum, pellentesque nulla volutpat, tincidunt nisi. In dolor est, tempus ac pharetra ut, maximus quis nisi. Sed feugiat condimentum metus, sed congue nisl dictum vel. Aliquam ornare, urna sed cursus mollis, nisl turpis posuere massa, sit amet pellentesque lectus libero non velit.</a:t>
            </a:r>
            <a:endParaRPr sz="1200">
              <a:solidFill>
                <a:srgbClr val="3C3C3B"/>
              </a:solidFill>
              <a:latin typeface="Playfair Display"/>
              <a:ea typeface="Playfair Display"/>
              <a:cs typeface="Playfair Display"/>
              <a:sym typeface="Playfair Display"/>
            </a:endParaRPr>
          </a:p>
          <a:p>
            <a:pPr indent="0" lvl="0" marL="0" rtl="0" algn="l">
              <a:lnSpc>
                <a:spcPct val="145000"/>
              </a:lnSpc>
              <a:spcBef>
                <a:spcPts val="0"/>
              </a:spcBef>
              <a:spcAft>
                <a:spcPts val="0"/>
              </a:spcAft>
              <a:buNone/>
            </a:pPr>
            <a:r>
              <a:t/>
            </a:r>
            <a:endParaRPr sz="1200">
              <a:solidFill>
                <a:srgbClr val="3C3C3B"/>
              </a:solidFill>
              <a:latin typeface="Playfair Display"/>
              <a:ea typeface="Playfair Display"/>
              <a:cs typeface="Playfair Display"/>
              <a:sym typeface="Playfair Display"/>
            </a:endParaRPr>
          </a:p>
          <a:p>
            <a:pPr indent="0" lvl="0" marL="0" rtl="0" algn="l">
              <a:lnSpc>
                <a:spcPct val="145000"/>
              </a:lnSpc>
              <a:spcBef>
                <a:spcPts val="0"/>
              </a:spcBef>
              <a:spcAft>
                <a:spcPts val="0"/>
              </a:spcAft>
              <a:buNone/>
            </a:pPr>
            <a:r>
              <a:rPr lang="ru" sz="1200">
                <a:solidFill>
                  <a:srgbClr val="3C3C3B"/>
                </a:solidFill>
                <a:latin typeface="Playfair Display"/>
                <a:ea typeface="Playfair Display"/>
                <a:cs typeface="Playfair Display"/>
                <a:sym typeface="Playfair Display"/>
              </a:rPr>
              <a:t>Vestibulum accumsan magna ante, in luctus tellus porttitor a. Morbi vel semper dolor, eget varius leo. Pellentesque vulputate fringilla felis, ac pellentesque massa eleifend at. Nullam porta hendrerit risus, quis tempor magna porttitor eget. Etiam quam odio, pharetra id molestie a, vehicula vel metus. Vestibulum non augue lacinia, tempor nulla eget, faucibus nunc. Curabitur aliquam sapien pulvinar nisi gravida.</a:t>
            </a:r>
            <a:endParaRPr sz="1200">
              <a:solidFill>
                <a:srgbClr val="3C3C3B"/>
              </a:solidFill>
              <a:latin typeface="Playfair Display"/>
              <a:ea typeface="Playfair Display"/>
              <a:cs typeface="Playfair Display"/>
              <a:sym typeface="Playfair Display"/>
            </a:endParaRPr>
          </a:p>
          <a:p>
            <a:pPr indent="0" lvl="0" marL="0" rtl="0" algn="l">
              <a:lnSpc>
                <a:spcPct val="145000"/>
              </a:lnSpc>
              <a:spcBef>
                <a:spcPts val="0"/>
              </a:spcBef>
              <a:spcAft>
                <a:spcPts val="0"/>
              </a:spcAft>
              <a:buNone/>
            </a:pPr>
            <a:r>
              <a:t/>
            </a:r>
            <a:endParaRPr sz="1200">
              <a:solidFill>
                <a:srgbClr val="3C3C3B"/>
              </a:solidFill>
              <a:latin typeface="Playfair Display"/>
              <a:ea typeface="Playfair Display"/>
              <a:cs typeface="Playfair Display"/>
              <a:sym typeface="Playfair Display"/>
            </a:endParaRPr>
          </a:p>
        </p:txBody>
      </p:sp>
      <p:pic>
        <p:nvPicPr>
          <p:cNvPr id="72" name="Google Shape;72;p13"/>
          <p:cNvPicPr preferRelativeResize="0"/>
          <p:nvPr/>
        </p:nvPicPr>
        <p:blipFill>
          <a:blip r:embed="rId7">
            <a:alphaModFix/>
          </a:blip>
          <a:stretch>
            <a:fillRect/>
          </a:stretch>
        </p:blipFill>
        <p:spPr>
          <a:xfrm flipH="1" rot="1706433">
            <a:off x="6110335" y="234310"/>
            <a:ext cx="1126747" cy="1161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4"/>
          <p:cNvPicPr preferRelativeResize="0"/>
          <p:nvPr/>
        </p:nvPicPr>
        <p:blipFill>
          <a:blip r:embed="rId3">
            <a:alphaModFix amt="80000"/>
          </a:blip>
          <a:stretch>
            <a:fillRect/>
          </a:stretch>
        </p:blipFill>
        <p:spPr>
          <a:xfrm>
            <a:off x="4838600" y="1089750"/>
            <a:ext cx="1575619" cy="1633400"/>
          </a:xfrm>
          <a:prstGeom prst="rect">
            <a:avLst/>
          </a:prstGeom>
          <a:noFill/>
          <a:ln>
            <a:noFill/>
          </a:ln>
        </p:spPr>
      </p:pic>
      <p:sp>
        <p:nvSpPr>
          <p:cNvPr id="78" name="Google Shape;78;p14"/>
          <p:cNvSpPr/>
          <p:nvPr/>
        </p:nvSpPr>
        <p:spPr>
          <a:xfrm>
            <a:off x="360000" y="3829350"/>
            <a:ext cx="3320400" cy="6862800"/>
          </a:xfrm>
          <a:prstGeom prst="rect">
            <a:avLst/>
          </a:prstGeom>
          <a:solidFill>
            <a:srgbClr val="E8CA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4"/>
          <p:cNvPicPr preferRelativeResize="0"/>
          <p:nvPr/>
        </p:nvPicPr>
        <p:blipFill>
          <a:blip r:embed="rId4">
            <a:alphaModFix/>
          </a:blip>
          <a:stretch>
            <a:fillRect/>
          </a:stretch>
        </p:blipFill>
        <p:spPr>
          <a:xfrm>
            <a:off x="794475" y="8515750"/>
            <a:ext cx="1733975" cy="1733975"/>
          </a:xfrm>
          <a:prstGeom prst="rect">
            <a:avLst/>
          </a:prstGeom>
          <a:noFill/>
          <a:ln>
            <a:noFill/>
          </a:ln>
        </p:spPr>
      </p:pic>
      <p:pic>
        <p:nvPicPr>
          <p:cNvPr id="80" name="Google Shape;80;p14"/>
          <p:cNvPicPr preferRelativeResize="0"/>
          <p:nvPr/>
        </p:nvPicPr>
        <p:blipFill>
          <a:blip r:embed="rId4">
            <a:alphaModFix amt="85000"/>
          </a:blip>
          <a:stretch>
            <a:fillRect/>
          </a:stretch>
        </p:blipFill>
        <p:spPr>
          <a:xfrm>
            <a:off x="1692637" y="5156697"/>
            <a:ext cx="1633400" cy="1633400"/>
          </a:xfrm>
          <a:prstGeom prst="rect">
            <a:avLst/>
          </a:prstGeom>
          <a:noFill/>
          <a:ln>
            <a:noFill/>
          </a:ln>
        </p:spPr>
      </p:pic>
      <p:sp>
        <p:nvSpPr>
          <p:cNvPr id="81" name="Google Shape;81;p14"/>
          <p:cNvSpPr txBox="1"/>
          <p:nvPr/>
        </p:nvSpPr>
        <p:spPr>
          <a:xfrm>
            <a:off x="618166" y="5097500"/>
            <a:ext cx="28926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2400">
                <a:solidFill>
                  <a:srgbClr val="3C3C3B"/>
                </a:solidFill>
                <a:latin typeface="ABeeZee"/>
                <a:ea typeface="ABeeZee"/>
                <a:cs typeface="ABeeZee"/>
                <a:sym typeface="ABeeZee"/>
              </a:rPr>
              <a:t>Our Daughter</a:t>
            </a:r>
            <a:endParaRPr sz="2400">
              <a:solidFill>
                <a:srgbClr val="3C3C3B"/>
              </a:solidFill>
              <a:latin typeface="ABeeZee"/>
              <a:ea typeface="ABeeZee"/>
              <a:cs typeface="ABeeZee"/>
              <a:sym typeface="ABeeZee"/>
            </a:endParaRPr>
          </a:p>
          <a:p>
            <a:pPr indent="0" lvl="0" marL="0" rtl="0" algn="l">
              <a:spcBef>
                <a:spcPts val="0"/>
              </a:spcBef>
              <a:spcAft>
                <a:spcPts val="0"/>
              </a:spcAft>
              <a:buNone/>
            </a:pPr>
            <a:r>
              <a:rPr lang="ru" sz="2400">
                <a:solidFill>
                  <a:srgbClr val="3C3C3B"/>
                </a:solidFill>
                <a:latin typeface="ABeeZee"/>
                <a:ea typeface="ABeeZee"/>
                <a:cs typeface="ABeeZee"/>
                <a:sym typeface="ABeeZee"/>
              </a:rPr>
              <a:t>Dayna</a:t>
            </a:r>
            <a:endParaRPr sz="2400">
              <a:solidFill>
                <a:srgbClr val="3C3C3B"/>
              </a:solidFill>
              <a:latin typeface="ABeeZee"/>
              <a:ea typeface="ABeeZee"/>
              <a:cs typeface="ABeeZee"/>
              <a:sym typeface="ABeeZee"/>
            </a:endParaRPr>
          </a:p>
        </p:txBody>
      </p:sp>
      <p:sp>
        <p:nvSpPr>
          <p:cNvPr id="82" name="Google Shape;82;p14"/>
          <p:cNvSpPr txBox="1"/>
          <p:nvPr/>
        </p:nvSpPr>
        <p:spPr>
          <a:xfrm>
            <a:off x="626550" y="6090175"/>
            <a:ext cx="2850900" cy="42021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ru" sz="1200">
                <a:solidFill>
                  <a:srgbClr val="3C3C3B"/>
                </a:solidFill>
                <a:latin typeface="Playfair Display"/>
                <a:ea typeface="Playfair Display"/>
                <a:cs typeface="Playfair Display"/>
                <a:sym typeface="Playfair Display"/>
              </a:rPr>
              <a:t>Nunc eleifend dignissim mauris, et bibendum quam pharetra vel. Quisque lorem est, tempor quis nunc faucibus, aliquet consectetur arcu. Curabitur quam dolor, condimentum vitae arcu non, imperdiet finibus ipsum. Aenean ornare rhoncus mi. Phasellus sollicitudin, velit in pulvinar sollicitudin, eros nunc lobortis nunc, vel auctor nisl sem et mi.</a:t>
            </a:r>
            <a:endParaRPr sz="1200">
              <a:solidFill>
                <a:srgbClr val="3C3C3B"/>
              </a:solidFill>
              <a:latin typeface="Playfair Display"/>
              <a:ea typeface="Playfair Display"/>
              <a:cs typeface="Playfair Display"/>
              <a:sym typeface="Playfair Display"/>
            </a:endParaRPr>
          </a:p>
          <a:p>
            <a:pPr indent="0" lvl="0" marL="0" rtl="0" algn="l">
              <a:lnSpc>
                <a:spcPct val="145000"/>
              </a:lnSpc>
              <a:spcBef>
                <a:spcPts val="0"/>
              </a:spcBef>
              <a:spcAft>
                <a:spcPts val="0"/>
              </a:spcAft>
              <a:buNone/>
            </a:pPr>
            <a:r>
              <a:t/>
            </a:r>
            <a:endParaRPr sz="1200">
              <a:solidFill>
                <a:srgbClr val="3C3C3B"/>
              </a:solidFill>
              <a:latin typeface="Playfair Display"/>
              <a:ea typeface="Playfair Display"/>
              <a:cs typeface="Playfair Display"/>
              <a:sym typeface="Playfair Display"/>
            </a:endParaRPr>
          </a:p>
          <a:p>
            <a:pPr indent="0" lvl="0" marL="0" rtl="0" algn="l">
              <a:lnSpc>
                <a:spcPct val="145000"/>
              </a:lnSpc>
              <a:spcBef>
                <a:spcPts val="0"/>
              </a:spcBef>
              <a:spcAft>
                <a:spcPts val="0"/>
              </a:spcAft>
              <a:buNone/>
            </a:pPr>
            <a:r>
              <a:rPr lang="ru" sz="1200">
                <a:solidFill>
                  <a:srgbClr val="3C3C3B"/>
                </a:solidFill>
                <a:latin typeface="Playfair Display"/>
                <a:ea typeface="Playfair Display"/>
                <a:cs typeface="Playfair Display"/>
                <a:sym typeface="Playfair Display"/>
              </a:rPr>
              <a:t>Fusce egestas lacus at risus pellentesque dapibus. Aenean quis diam urna. Sed eget velit ut dolor euismod varius. Aenean dictum, sem eu fringilla commodo, quam libero hendrerit felis, id interdum arcu urna nec felis. </a:t>
            </a:r>
            <a:endParaRPr sz="1200">
              <a:solidFill>
                <a:srgbClr val="3C3C3B"/>
              </a:solidFill>
              <a:latin typeface="Playfair Display"/>
              <a:ea typeface="Playfair Display"/>
              <a:cs typeface="Playfair Display"/>
              <a:sym typeface="Playfair Display"/>
            </a:endParaRPr>
          </a:p>
        </p:txBody>
      </p:sp>
      <p:sp>
        <p:nvSpPr>
          <p:cNvPr id="83" name="Google Shape;83;p14"/>
          <p:cNvSpPr txBox="1"/>
          <p:nvPr/>
        </p:nvSpPr>
        <p:spPr>
          <a:xfrm>
            <a:off x="3869334" y="5740941"/>
            <a:ext cx="2892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600">
                <a:solidFill>
                  <a:srgbClr val="3C3C3B"/>
                </a:solidFill>
                <a:latin typeface="ABeeZee"/>
                <a:ea typeface="ABeeZee"/>
                <a:cs typeface="ABeeZee"/>
                <a:sym typeface="ABeeZee"/>
              </a:rPr>
              <a:t>Rest in the forest</a:t>
            </a:r>
            <a:endParaRPr sz="2600">
              <a:solidFill>
                <a:srgbClr val="3C3C3B"/>
              </a:solidFill>
              <a:latin typeface="ABeeZee"/>
              <a:ea typeface="ABeeZee"/>
              <a:cs typeface="ABeeZee"/>
              <a:sym typeface="ABeeZee"/>
            </a:endParaRPr>
          </a:p>
        </p:txBody>
      </p:sp>
      <p:sp>
        <p:nvSpPr>
          <p:cNvPr id="84" name="Google Shape;84;p14"/>
          <p:cNvSpPr txBox="1"/>
          <p:nvPr/>
        </p:nvSpPr>
        <p:spPr>
          <a:xfrm>
            <a:off x="3869334" y="6378541"/>
            <a:ext cx="33204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ru" sz="1200">
                <a:solidFill>
                  <a:srgbClr val="3C3C3B"/>
                </a:solidFill>
                <a:latin typeface="Playfair Display"/>
                <a:ea typeface="Playfair Display"/>
                <a:cs typeface="Playfair Display"/>
                <a:sym typeface="Playfair Display"/>
              </a:rPr>
              <a:t>Fusce libero metus, viverra vel tincidunt eu, ornare eget mauris. Pellentesque tincidunt porta sapien, id tempor metus molestie ac. ed eget velit ut dolor euismod varius. Aenean dictum, sem eu fringilla commodo, quam libero hendrerit felis, id interdum arcu urna nec felis.</a:t>
            </a:r>
            <a:endParaRPr sz="1200">
              <a:solidFill>
                <a:srgbClr val="3C3C3B"/>
              </a:solidFill>
              <a:latin typeface="Playfair Display"/>
              <a:ea typeface="Playfair Display"/>
              <a:cs typeface="Playfair Display"/>
              <a:sym typeface="Playfair Display"/>
            </a:endParaRPr>
          </a:p>
        </p:txBody>
      </p:sp>
      <p:pic>
        <p:nvPicPr>
          <p:cNvPr id="85" name="Google Shape;85;p14"/>
          <p:cNvPicPr preferRelativeResize="0"/>
          <p:nvPr/>
        </p:nvPicPr>
        <p:blipFill rotWithShape="1">
          <a:blip r:embed="rId5">
            <a:alphaModFix/>
          </a:blip>
          <a:srcRect b="0" l="0" r="0" t="3035"/>
          <a:stretch/>
        </p:blipFill>
        <p:spPr>
          <a:xfrm>
            <a:off x="360000" y="0"/>
            <a:ext cx="3320400" cy="4862848"/>
          </a:xfrm>
          <a:prstGeom prst="rect">
            <a:avLst/>
          </a:prstGeom>
          <a:noFill/>
          <a:ln>
            <a:noFill/>
          </a:ln>
        </p:spPr>
      </p:pic>
      <p:sp>
        <p:nvSpPr>
          <p:cNvPr id="86" name="Google Shape;86;p14"/>
          <p:cNvSpPr txBox="1"/>
          <p:nvPr/>
        </p:nvSpPr>
        <p:spPr>
          <a:xfrm>
            <a:off x="3878499" y="275421"/>
            <a:ext cx="28926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solidFill>
                  <a:srgbClr val="3C3C3B"/>
                </a:solidFill>
                <a:latin typeface="ABeeZee"/>
                <a:ea typeface="ABeeZee"/>
                <a:cs typeface="ABeeZee"/>
                <a:sym typeface="ABeeZee"/>
              </a:rPr>
              <a:t>Educational Games</a:t>
            </a:r>
            <a:endParaRPr sz="2400">
              <a:solidFill>
                <a:srgbClr val="3C3C3B"/>
              </a:solidFill>
              <a:latin typeface="ABeeZee"/>
              <a:ea typeface="ABeeZee"/>
              <a:cs typeface="ABeeZee"/>
              <a:sym typeface="ABeeZee"/>
            </a:endParaRPr>
          </a:p>
        </p:txBody>
      </p:sp>
      <p:sp>
        <p:nvSpPr>
          <p:cNvPr id="87" name="Google Shape;87;p14"/>
          <p:cNvSpPr txBox="1"/>
          <p:nvPr/>
        </p:nvSpPr>
        <p:spPr>
          <a:xfrm>
            <a:off x="3878499" y="895475"/>
            <a:ext cx="3320400" cy="20595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ru" sz="1200">
                <a:solidFill>
                  <a:srgbClr val="3C3C3B"/>
                </a:solidFill>
                <a:latin typeface="Playfair Display"/>
                <a:ea typeface="Playfair Display"/>
                <a:cs typeface="Playfair Display"/>
                <a:sym typeface="Playfair Display"/>
              </a:rPr>
              <a:t>Ned eget velit ut dolor euismod varius. Aenean dictum, sem eu fringilla commodo, quam libero hendrerit felis, id interdum arcu urna nec felis. Phasellus pretium nulla eget faucibus gravida. Praesent id erat magna. Fusce libero metus, viverra vel tincidunt eu, ornare eget mauris. Pellentesque tincidunt porta sapien, id tempor metus molestie ac. </a:t>
            </a:r>
            <a:endParaRPr sz="1200">
              <a:solidFill>
                <a:srgbClr val="3C3C3B"/>
              </a:solidFill>
              <a:latin typeface="Playfair Display"/>
              <a:ea typeface="Playfair Display"/>
              <a:cs typeface="Playfair Display"/>
              <a:sym typeface="Playfair Display"/>
            </a:endParaRPr>
          </a:p>
        </p:txBody>
      </p:sp>
      <p:pic>
        <p:nvPicPr>
          <p:cNvPr id="88" name="Google Shape;88;p14"/>
          <p:cNvPicPr preferRelativeResize="0"/>
          <p:nvPr/>
        </p:nvPicPr>
        <p:blipFill>
          <a:blip r:embed="rId6">
            <a:alphaModFix/>
          </a:blip>
          <a:stretch>
            <a:fillRect/>
          </a:stretch>
        </p:blipFill>
        <p:spPr>
          <a:xfrm>
            <a:off x="3877725" y="3278475"/>
            <a:ext cx="3320400" cy="2213610"/>
          </a:xfrm>
          <a:prstGeom prst="rect">
            <a:avLst/>
          </a:prstGeom>
          <a:noFill/>
          <a:ln>
            <a:noFill/>
          </a:ln>
        </p:spPr>
      </p:pic>
      <p:pic>
        <p:nvPicPr>
          <p:cNvPr id="89" name="Google Shape;89;p14"/>
          <p:cNvPicPr preferRelativeResize="0"/>
          <p:nvPr/>
        </p:nvPicPr>
        <p:blipFill rotWithShape="1">
          <a:blip r:embed="rId7">
            <a:alphaModFix/>
          </a:blip>
          <a:srcRect b="15604" l="0" r="0" t="33928"/>
          <a:stretch/>
        </p:blipFill>
        <p:spPr>
          <a:xfrm>
            <a:off x="3878500" y="8236850"/>
            <a:ext cx="3320398" cy="2095150"/>
          </a:xfrm>
          <a:prstGeom prst="rect">
            <a:avLst/>
          </a:prstGeom>
          <a:noFill/>
          <a:ln>
            <a:noFill/>
          </a:ln>
        </p:spPr>
      </p:pic>
      <p:pic>
        <p:nvPicPr>
          <p:cNvPr id="90" name="Google Shape;90;p14"/>
          <p:cNvPicPr preferRelativeResize="0"/>
          <p:nvPr/>
        </p:nvPicPr>
        <p:blipFill>
          <a:blip r:embed="rId8">
            <a:alphaModFix amt="80000"/>
          </a:blip>
          <a:stretch>
            <a:fillRect/>
          </a:stretch>
        </p:blipFill>
        <p:spPr>
          <a:xfrm>
            <a:off x="4594900" y="6217800"/>
            <a:ext cx="2385850" cy="1411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